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3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  <p:sldMasterId id="2147483712" r:id="rId2"/>
    <p:sldMasterId id="2147483730" r:id="rId3"/>
  </p:sldMasterIdLst>
  <p:notesMasterIdLst>
    <p:notesMasterId r:id="rId66"/>
  </p:notesMasterIdLst>
  <p:sldIdLst>
    <p:sldId id="256" r:id="rId4"/>
    <p:sldId id="257" r:id="rId5"/>
    <p:sldId id="335" r:id="rId6"/>
    <p:sldId id="337" r:id="rId7"/>
    <p:sldId id="338" r:id="rId8"/>
    <p:sldId id="339" r:id="rId9"/>
    <p:sldId id="340" r:id="rId10"/>
    <p:sldId id="258" r:id="rId11"/>
    <p:sldId id="259" r:id="rId12"/>
    <p:sldId id="260" r:id="rId13"/>
    <p:sldId id="261" r:id="rId14"/>
    <p:sldId id="262" r:id="rId15"/>
    <p:sldId id="263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41" r:id="rId64"/>
    <p:sldId id="342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4" Type="http://schemas.openxmlformats.org/officeDocument/2006/relationships/image" Target="../media/image90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4" Type="http://schemas.openxmlformats.org/officeDocument/2006/relationships/image" Target="../media/image94.sv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svg"/><Relationship Id="rId1" Type="http://schemas.openxmlformats.org/officeDocument/2006/relationships/image" Target="../media/image95.png"/><Relationship Id="rId4" Type="http://schemas.openxmlformats.org/officeDocument/2006/relationships/image" Target="../media/image9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4" Type="http://schemas.openxmlformats.org/officeDocument/2006/relationships/image" Target="../media/image90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svg"/><Relationship Id="rId1" Type="http://schemas.openxmlformats.org/officeDocument/2006/relationships/image" Target="../media/image91.png"/><Relationship Id="rId4" Type="http://schemas.openxmlformats.org/officeDocument/2006/relationships/image" Target="../media/image94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svg"/><Relationship Id="rId1" Type="http://schemas.openxmlformats.org/officeDocument/2006/relationships/image" Target="../media/image95.png"/><Relationship Id="rId4" Type="http://schemas.openxmlformats.org/officeDocument/2006/relationships/image" Target="../media/image9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B50B7C-00AA-4A6C-9B44-10DDFC34FB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F3B16CB-0BB8-4609-8991-11B43646E7C7}">
      <dgm:prSet/>
      <dgm:spPr/>
      <dgm:t>
        <a:bodyPr/>
        <a:lstStyle/>
        <a:p>
          <a:r>
            <a:rPr lang="en-US"/>
            <a:t>Showing to class the turtle homework</a:t>
          </a:r>
        </a:p>
      </dgm:t>
    </dgm:pt>
    <dgm:pt modelId="{5DAA488C-F3CB-4316-874E-EF4CACC00344}" type="parTrans" cxnId="{0BD3DE21-EE8F-48E8-B4A5-54334EC73A97}">
      <dgm:prSet/>
      <dgm:spPr/>
      <dgm:t>
        <a:bodyPr/>
        <a:lstStyle/>
        <a:p>
          <a:endParaRPr lang="en-US"/>
        </a:p>
      </dgm:t>
    </dgm:pt>
    <dgm:pt modelId="{0D22AA19-F937-4416-8C4B-5E61ECB77652}" type="sibTrans" cxnId="{0BD3DE21-EE8F-48E8-B4A5-54334EC73A97}">
      <dgm:prSet/>
      <dgm:spPr/>
      <dgm:t>
        <a:bodyPr/>
        <a:lstStyle/>
        <a:p>
          <a:endParaRPr lang="en-US"/>
        </a:p>
      </dgm:t>
    </dgm:pt>
    <dgm:pt modelId="{28F851E3-EACC-4F13-B0EB-8DF7A509AEAE}">
      <dgm:prSet/>
      <dgm:spPr/>
      <dgm:t>
        <a:bodyPr/>
        <a:lstStyle/>
        <a:p>
          <a:r>
            <a:rPr lang="en-US"/>
            <a:t>Learning how to increment/decrement for loop</a:t>
          </a:r>
        </a:p>
      </dgm:t>
    </dgm:pt>
    <dgm:pt modelId="{0F670965-992F-407A-8F28-B12AE09B7393}" type="parTrans" cxnId="{B3807D28-A593-40B7-964C-1CFC2A9664AD}">
      <dgm:prSet/>
      <dgm:spPr/>
      <dgm:t>
        <a:bodyPr/>
        <a:lstStyle/>
        <a:p>
          <a:endParaRPr lang="en-US"/>
        </a:p>
      </dgm:t>
    </dgm:pt>
    <dgm:pt modelId="{D32B2531-95D4-452C-AC7A-DA60D09CD2F9}" type="sibTrans" cxnId="{B3807D28-A593-40B7-964C-1CFC2A9664AD}">
      <dgm:prSet/>
      <dgm:spPr/>
      <dgm:t>
        <a:bodyPr/>
        <a:lstStyle/>
        <a:p>
          <a:endParaRPr lang="en-US"/>
        </a:p>
      </dgm:t>
    </dgm:pt>
    <dgm:pt modelId="{E9EEEF84-C85C-403F-A1C2-B062782B046B}">
      <dgm:prSet/>
      <dgm:spPr/>
      <dgm:t>
        <a:bodyPr/>
        <a:lstStyle/>
        <a:p>
          <a:r>
            <a:rPr lang="en-US"/>
            <a:t>Making a string reverser program</a:t>
          </a:r>
        </a:p>
      </dgm:t>
    </dgm:pt>
    <dgm:pt modelId="{72C4C5DE-9B6D-4FF3-901D-02E91FAFB644}" type="parTrans" cxnId="{9EB244C4-48E5-4482-95F9-FCF665C99C72}">
      <dgm:prSet/>
      <dgm:spPr/>
      <dgm:t>
        <a:bodyPr/>
        <a:lstStyle/>
        <a:p>
          <a:endParaRPr lang="en-US"/>
        </a:p>
      </dgm:t>
    </dgm:pt>
    <dgm:pt modelId="{B31260BF-CA6E-4840-8388-F352B46C3236}" type="sibTrans" cxnId="{9EB244C4-48E5-4482-95F9-FCF665C99C72}">
      <dgm:prSet/>
      <dgm:spPr/>
      <dgm:t>
        <a:bodyPr/>
        <a:lstStyle/>
        <a:p>
          <a:endParaRPr lang="en-US"/>
        </a:p>
      </dgm:t>
    </dgm:pt>
    <dgm:pt modelId="{8B24AC14-CF64-4123-B4F3-8311E74AB0CE}">
      <dgm:prSet/>
      <dgm:spPr/>
      <dgm:t>
        <a:bodyPr/>
        <a:lstStyle/>
        <a:p>
          <a:r>
            <a:rPr lang="en-US"/>
            <a:t>Game show</a:t>
          </a:r>
        </a:p>
      </dgm:t>
    </dgm:pt>
    <dgm:pt modelId="{7058FC0D-0BCA-4A52-92D0-72A6178AECDF}" type="parTrans" cxnId="{D27E5174-935F-4D69-A62C-88BAB0C6545A}">
      <dgm:prSet/>
      <dgm:spPr/>
      <dgm:t>
        <a:bodyPr/>
        <a:lstStyle/>
        <a:p>
          <a:endParaRPr lang="en-US"/>
        </a:p>
      </dgm:t>
    </dgm:pt>
    <dgm:pt modelId="{C4868199-646B-4BA8-AAC4-0EB10705D4D3}" type="sibTrans" cxnId="{D27E5174-935F-4D69-A62C-88BAB0C6545A}">
      <dgm:prSet/>
      <dgm:spPr/>
      <dgm:t>
        <a:bodyPr/>
        <a:lstStyle/>
        <a:p>
          <a:endParaRPr lang="en-US"/>
        </a:p>
      </dgm:t>
    </dgm:pt>
    <dgm:pt modelId="{01B15C73-B843-4432-949E-A46A9F1132F7}">
      <dgm:prSet/>
      <dgm:spPr/>
      <dgm:t>
        <a:bodyPr/>
        <a:lstStyle/>
        <a:p>
          <a:r>
            <a:rPr lang="en-US"/>
            <a:t>Tech Talk</a:t>
          </a:r>
        </a:p>
      </dgm:t>
    </dgm:pt>
    <dgm:pt modelId="{4C9DE8D6-8814-47D6-8EE4-1E07999B38DF}" type="parTrans" cxnId="{2F8FFB56-DF7C-41E7-AE90-93D65A36C683}">
      <dgm:prSet/>
      <dgm:spPr/>
      <dgm:t>
        <a:bodyPr/>
        <a:lstStyle/>
        <a:p>
          <a:endParaRPr lang="en-US"/>
        </a:p>
      </dgm:t>
    </dgm:pt>
    <dgm:pt modelId="{CB4F56CD-C89B-4616-AA3A-D142D220FE64}" type="sibTrans" cxnId="{2F8FFB56-DF7C-41E7-AE90-93D65A36C683}">
      <dgm:prSet/>
      <dgm:spPr/>
      <dgm:t>
        <a:bodyPr/>
        <a:lstStyle/>
        <a:p>
          <a:endParaRPr lang="en-US"/>
        </a:p>
      </dgm:t>
    </dgm:pt>
    <dgm:pt modelId="{8C386BBA-20B7-4872-B96C-595125A83DE1}" type="pres">
      <dgm:prSet presAssocID="{65B50B7C-00AA-4A6C-9B44-10DDFC34FB8E}" presName="root" presStyleCnt="0">
        <dgm:presLayoutVars>
          <dgm:dir/>
          <dgm:resizeHandles val="exact"/>
        </dgm:presLayoutVars>
      </dgm:prSet>
      <dgm:spPr/>
    </dgm:pt>
    <dgm:pt modelId="{286881AD-0047-4105-8F32-9D071261C6E2}" type="pres">
      <dgm:prSet presAssocID="{BF3B16CB-0BB8-4609-8991-11B43646E7C7}" presName="compNode" presStyleCnt="0"/>
      <dgm:spPr/>
    </dgm:pt>
    <dgm:pt modelId="{07D9351F-A9CD-4B70-AE2C-36C018E39BFD}" type="pres">
      <dgm:prSet presAssocID="{BF3B16CB-0BB8-4609-8991-11B43646E7C7}" presName="bgRect" presStyleLbl="bgShp" presStyleIdx="0" presStyleCnt="5"/>
      <dgm:spPr/>
    </dgm:pt>
    <dgm:pt modelId="{784BD29E-2286-41C0-98CD-2F9C515AC8CF}" type="pres">
      <dgm:prSet presAssocID="{BF3B16CB-0BB8-4609-8991-11B43646E7C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4ABB2045-EB39-4233-9A50-74DD4AAE4ACB}" type="pres">
      <dgm:prSet presAssocID="{BF3B16CB-0BB8-4609-8991-11B43646E7C7}" presName="spaceRect" presStyleCnt="0"/>
      <dgm:spPr/>
    </dgm:pt>
    <dgm:pt modelId="{065CDA25-844C-47F7-BCDF-982D9F875684}" type="pres">
      <dgm:prSet presAssocID="{BF3B16CB-0BB8-4609-8991-11B43646E7C7}" presName="parTx" presStyleLbl="revTx" presStyleIdx="0" presStyleCnt="5">
        <dgm:presLayoutVars>
          <dgm:chMax val="0"/>
          <dgm:chPref val="0"/>
        </dgm:presLayoutVars>
      </dgm:prSet>
      <dgm:spPr/>
    </dgm:pt>
    <dgm:pt modelId="{FAA040BA-DC63-411A-A640-1D17A1AAC1C6}" type="pres">
      <dgm:prSet presAssocID="{0D22AA19-F937-4416-8C4B-5E61ECB77652}" presName="sibTrans" presStyleCnt="0"/>
      <dgm:spPr/>
    </dgm:pt>
    <dgm:pt modelId="{11FC12DF-03C0-4598-B25C-6A24BC60EA0D}" type="pres">
      <dgm:prSet presAssocID="{28F851E3-EACC-4F13-B0EB-8DF7A509AEAE}" presName="compNode" presStyleCnt="0"/>
      <dgm:spPr/>
    </dgm:pt>
    <dgm:pt modelId="{7B062015-CE08-4695-B5CF-D4A3502D57FA}" type="pres">
      <dgm:prSet presAssocID="{28F851E3-EACC-4F13-B0EB-8DF7A509AEAE}" presName="bgRect" presStyleLbl="bgShp" presStyleIdx="1" presStyleCnt="5"/>
      <dgm:spPr/>
    </dgm:pt>
    <dgm:pt modelId="{069466BC-3AFE-4CF6-8F74-8217CFC1AF85}" type="pres">
      <dgm:prSet presAssocID="{28F851E3-EACC-4F13-B0EB-8DF7A509AEA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CAAE161D-F9CB-4D58-9E8D-31E1C428DF7D}" type="pres">
      <dgm:prSet presAssocID="{28F851E3-EACC-4F13-B0EB-8DF7A509AEAE}" presName="spaceRect" presStyleCnt="0"/>
      <dgm:spPr/>
    </dgm:pt>
    <dgm:pt modelId="{2810AC6F-D8CE-49C2-ACF9-F0C0CEF954B9}" type="pres">
      <dgm:prSet presAssocID="{28F851E3-EACC-4F13-B0EB-8DF7A509AEAE}" presName="parTx" presStyleLbl="revTx" presStyleIdx="1" presStyleCnt="5">
        <dgm:presLayoutVars>
          <dgm:chMax val="0"/>
          <dgm:chPref val="0"/>
        </dgm:presLayoutVars>
      </dgm:prSet>
      <dgm:spPr/>
    </dgm:pt>
    <dgm:pt modelId="{50286925-295E-43DC-95E1-47A0486A0598}" type="pres">
      <dgm:prSet presAssocID="{D32B2531-95D4-452C-AC7A-DA60D09CD2F9}" presName="sibTrans" presStyleCnt="0"/>
      <dgm:spPr/>
    </dgm:pt>
    <dgm:pt modelId="{2A69E05E-9E23-46B4-983D-F8942B83B9C0}" type="pres">
      <dgm:prSet presAssocID="{E9EEEF84-C85C-403F-A1C2-B062782B046B}" presName="compNode" presStyleCnt="0"/>
      <dgm:spPr/>
    </dgm:pt>
    <dgm:pt modelId="{B5835DA5-F92D-43D8-B297-C61EA40BC64A}" type="pres">
      <dgm:prSet presAssocID="{E9EEEF84-C85C-403F-A1C2-B062782B046B}" presName="bgRect" presStyleLbl="bgShp" presStyleIdx="2" presStyleCnt="5"/>
      <dgm:spPr/>
    </dgm:pt>
    <dgm:pt modelId="{F4D10C54-A208-4962-BB9D-4578D971CBD8}" type="pres">
      <dgm:prSet presAssocID="{E9EEEF84-C85C-403F-A1C2-B062782B046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uitar"/>
        </a:ext>
      </dgm:extLst>
    </dgm:pt>
    <dgm:pt modelId="{D4EC9FB8-3B61-4B33-85B8-4CEB6194F829}" type="pres">
      <dgm:prSet presAssocID="{E9EEEF84-C85C-403F-A1C2-B062782B046B}" presName="spaceRect" presStyleCnt="0"/>
      <dgm:spPr/>
    </dgm:pt>
    <dgm:pt modelId="{8D022378-1B95-4473-8865-B40BA6D8D4C3}" type="pres">
      <dgm:prSet presAssocID="{E9EEEF84-C85C-403F-A1C2-B062782B046B}" presName="parTx" presStyleLbl="revTx" presStyleIdx="2" presStyleCnt="5">
        <dgm:presLayoutVars>
          <dgm:chMax val="0"/>
          <dgm:chPref val="0"/>
        </dgm:presLayoutVars>
      </dgm:prSet>
      <dgm:spPr/>
    </dgm:pt>
    <dgm:pt modelId="{C0A0DC22-788C-4F63-8849-FCF01D36BC81}" type="pres">
      <dgm:prSet presAssocID="{B31260BF-CA6E-4840-8388-F352B46C3236}" presName="sibTrans" presStyleCnt="0"/>
      <dgm:spPr/>
    </dgm:pt>
    <dgm:pt modelId="{209DCB74-DF09-44B7-8751-CE4675A921C5}" type="pres">
      <dgm:prSet presAssocID="{8B24AC14-CF64-4123-B4F3-8311E74AB0CE}" presName="compNode" presStyleCnt="0"/>
      <dgm:spPr/>
    </dgm:pt>
    <dgm:pt modelId="{B3BBF2EB-FD96-4BFA-BD49-910B8B26C0C1}" type="pres">
      <dgm:prSet presAssocID="{8B24AC14-CF64-4123-B4F3-8311E74AB0CE}" presName="bgRect" presStyleLbl="bgShp" presStyleIdx="3" presStyleCnt="5"/>
      <dgm:spPr/>
    </dgm:pt>
    <dgm:pt modelId="{EE3694D5-5CA1-4501-BC17-5695B1DA6712}" type="pres">
      <dgm:prSet presAssocID="{8B24AC14-CF64-4123-B4F3-8311E74AB0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6979D31-C240-44C3-8729-8C41937CF430}" type="pres">
      <dgm:prSet presAssocID="{8B24AC14-CF64-4123-B4F3-8311E74AB0CE}" presName="spaceRect" presStyleCnt="0"/>
      <dgm:spPr/>
    </dgm:pt>
    <dgm:pt modelId="{3ECAE73C-9830-4D42-9A03-65092B78173B}" type="pres">
      <dgm:prSet presAssocID="{8B24AC14-CF64-4123-B4F3-8311E74AB0CE}" presName="parTx" presStyleLbl="revTx" presStyleIdx="3" presStyleCnt="5">
        <dgm:presLayoutVars>
          <dgm:chMax val="0"/>
          <dgm:chPref val="0"/>
        </dgm:presLayoutVars>
      </dgm:prSet>
      <dgm:spPr/>
    </dgm:pt>
    <dgm:pt modelId="{A4480DEC-B6B9-42A9-963B-04CABC3DBA1E}" type="pres">
      <dgm:prSet presAssocID="{C4868199-646B-4BA8-AAC4-0EB10705D4D3}" presName="sibTrans" presStyleCnt="0"/>
      <dgm:spPr/>
    </dgm:pt>
    <dgm:pt modelId="{D68A734C-D407-4DDF-AC06-4E24F9EA0546}" type="pres">
      <dgm:prSet presAssocID="{01B15C73-B843-4432-949E-A46A9F1132F7}" presName="compNode" presStyleCnt="0"/>
      <dgm:spPr/>
    </dgm:pt>
    <dgm:pt modelId="{60DBC1A7-121A-4588-BED1-8E12111843D2}" type="pres">
      <dgm:prSet presAssocID="{01B15C73-B843-4432-949E-A46A9F1132F7}" presName="bgRect" presStyleLbl="bgShp" presStyleIdx="4" presStyleCnt="5"/>
      <dgm:spPr/>
    </dgm:pt>
    <dgm:pt modelId="{C4B06909-4E0B-43F3-B243-070E6D6DA074}" type="pres">
      <dgm:prSet presAssocID="{01B15C73-B843-4432-949E-A46A9F1132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2FF5A06-5AE9-48DC-9642-EE8010DBB084}" type="pres">
      <dgm:prSet presAssocID="{01B15C73-B843-4432-949E-A46A9F1132F7}" presName="spaceRect" presStyleCnt="0"/>
      <dgm:spPr/>
    </dgm:pt>
    <dgm:pt modelId="{731B3E1D-FE20-4EDA-80E2-E79C91953777}" type="pres">
      <dgm:prSet presAssocID="{01B15C73-B843-4432-949E-A46A9F1132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BD3DE21-EE8F-48E8-B4A5-54334EC73A97}" srcId="{65B50B7C-00AA-4A6C-9B44-10DDFC34FB8E}" destId="{BF3B16CB-0BB8-4609-8991-11B43646E7C7}" srcOrd="0" destOrd="0" parTransId="{5DAA488C-F3CB-4316-874E-EF4CACC00344}" sibTransId="{0D22AA19-F937-4416-8C4B-5E61ECB77652}"/>
    <dgm:cxn modelId="{B3807D28-A593-40B7-964C-1CFC2A9664AD}" srcId="{65B50B7C-00AA-4A6C-9B44-10DDFC34FB8E}" destId="{28F851E3-EACC-4F13-B0EB-8DF7A509AEAE}" srcOrd="1" destOrd="0" parTransId="{0F670965-992F-407A-8F28-B12AE09B7393}" sibTransId="{D32B2531-95D4-452C-AC7A-DA60D09CD2F9}"/>
    <dgm:cxn modelId="{D7111B50-D215-4866-9424-0C4848D71E8F}" type="presOf" srcId="{E9EEEF84-C85C-403F-A1C2-B062782B046B}" destId="{8D022378-1B95-4473-8865-B40BA6D8D4C3}" srcOrd="0" destOrd="0" presId="urn:microsoft.com/office/officeart/2018/2/layout/IconVerticalSolidList"/>
    <dgm:cxn modelId="{2F8FFB56-DF7C-41E7-AE90-93D65A36C683}" srcId="{65B50B7C-00AA-4A6C-9B44-10DDFC34FB8E}" destId="{01B15C73-B843-4432-949E-A46A9F1132F7}" srcOrd="4" destOrd="0" parTransId="{4C9DE8D6-8814-47D6-8EE4-1E07999B38DF}" sibTransId="{CB4F56CD-C89B-4616-AA3A-D142D220FE64}"/>
    <dgm:cxn modelId="{C9BACC5C-611B-49DF-B075-ABDE79028B76}" type="presOf" srcId="{8B24AC14-CF64-4123-B4F3-8311E74AB0CE}" destId="{3ECAE73C-9830-4D42-9A03-65092B78173B}" srcOrd="0" destOrd="0" presId="urn:microsoft.com/office/officeart/2018/2/layout/IconVerticalSolidList"/>
    <dgm:cxn modelId="{8714CA5E-9155-44C5-8524-67835F367975}" type="presOf" srcId="{01B15C73-B843-4432-949E-A46A9F1132F7}" destId="{731B3E1D-FE20-4EDA-80E2-E79C91953777}" srcOrd="0" destOrd="0" presId="urn:microsoft.com/office/officeart/2018/2/layout/IconVerticalSolidList"/>
    <dgm:cxn modelId="{C863E564-5BD2-40A6-B883-64FDECF076D3}" type="presOf" srcId="{BF3B16CB-0BB8-4609-8991-11B43646E7C7}" destId="{065CDA25-844C-47F7-BCDF-982D9F875684}" srcOrd="0" destOrd="0" presId="urn:microsoft.com/office/officeart/2018/2/layout/IconVerticalSolidList"/>
    <dgm:cxn modelId="{D27E5174-935F-4D69-A62C-88BAB0C6545A}" srcId="{65B50B7C-00AA-4A6C-9B44-10DDFC34FB8E}" destId="{8B24AC14-CF64-4123-B4F3-8311E74AB0CE}" srcOrd="3" destOrd="0" parTransId="{7058FC0D-0BCA-4A52-92D0-72A6178AECDF}" sibTransId="{C4868199-646B-4BA8-AAC4-0EB10705D4D3}"/>
    <dgm:cxn modelId="{2EC1867E-FC39-455F-ACF6-EBAF098F5DE1}" type="presOf" srcId="{65B50B7C-00AA-4A6C-9B44-10DDFC34FB8E}" destId="{8C386BBA-20B7-4872-B96C-595125A83DE1}" srcOrd="0" destOrd="0" presId="urn:microsoft.com/office/officeart/2018/2/layout/IconVerticalSolidList"/>
    <dgm:cxn modelId="{028DF8B0-A09B-4F94-BB12-59CAFA616FDB}" type="presOf" srcId="{28F851E3-EACC-4F13-B0EB-8DF7A509AEAE}" destId="{2810AC6F-D8CE-49C2-ACF9-F0C0CEF954B9}" srcOrd="0" destOrd="0" presId="urn:microsoft.com/office/officeart/2018/2/layout/IconVerticalSolidList"/>
    <dgm:cxn modelId="{9EB244C4-48E5-4482-95F9-FCF665C99C72}" srcId="{65B50B7C-00AA-4A6C-9B44-10DDFC34FB8E}" destId="{E9EEEF84-C85C-403F-A1C2-B062782B046B}" srcOrd="2" destOrd="0" parTransId="{72C4C5DE-9B6D-4FF3-901D-02E91FAFB644}" sibTransId="{B31260BF-CA6E-4840-8388-F352B46C3236}"/>
    <dgm:cxn modelId="{A922B6D8-F53E-4683-927E-13EA61A5D545}" type="presParOf" srcId="{8C386BBA-20B7-4872-B96C-595125A83DE1}" destId="{286881AD-0047-4105-8F32-9D071261C6E2}" srcOrd="0" destOrd="0" presId="urn:microsoft.com/office/officeart/2018/2/layout/IconVerticalSolidList"/>
    <dgm:cxn modelId="{991AB885-6A36-462F-80C8-7446FFC5C094}" type="presParOf" srcId="{286881AD-0047-4105-8F32-9D071261C6E2}" destId="{07D9351F-A9CD-4B70-AE2C-36C018E39BFD}" srcOrd="0" destOrd="0" presId="urn:microsoft.com/office/officeart/2018/2/layout/IconVerticalSolidList"/>
    <dgm:cxn modelId="{FD80A77F-57CF-43E7-8791-8B1988C2EF2F}" type="presParOf" srcId="{286881AD-0047-4105-8F32-9D071261C6E2}" destId="{784BD29E-2286-41C0-98CD-2F9C515AC8CF}" srcOrd="1" destOrd="0" presId="urn:microsoft.com/office/officeart/2018/2/layout/IconVerticalSolidList"/>
    <dgm:cxn modelId="{66D619A8-418C-4F34-9E12-60EA8CFCA8F6}" type="presParOf" srcId="{286881AD-0047-4105-8F32-9D071261C6E2}" destId="{4ABB2045-EB39-4233-9A50-74DD4AAE4ACB}" srcOrd="2" destOrd="0" presId="urn:microsoft.com/office/officeart/2018/2/layout/IconVerticalSolidList"/>
    <dgm:cxn modelId="{07A20DDE-D6DA-42BC-AC37-59B3167D8C2A}" type="presParOf" srcId="{286881AD-0047-4105-8F32-9D071261C6E2}" destId="{065CDA25-844C-47F7-BCDF-982D9F875684}" srcOrd="3" destOrd="0" presId="urn:microsoft.com/office/officeart/2018/2/layout/IconVerticalSolidList"/>
    <dgm:cxn modelId="{39309F84-A457-4A44-B398-3048748C9232}" type="presParOf" srcId="{8C386BBA-20B7-4872-B96C-595125A83DE1}" destId="{FAA040BA-DC63-411A-A640-1D17A1AAC1C6}" srcOrd="1" destOrd="0" presId="urn:microsoft.com/office/officeart/2018/2/layout/IconVerticalSolidList"/>
    <dgm:cxn modelId="{BF573252-C1AC-4FAB-A5FE-D498B4DFD915}" type="presParOf" srcId="{8C386BBA-20B7-4872-B96C-595125A83DE1}" destId="{11FC12DF-03C0-4598-B25C-6A24BC60EA0D}" srcOrd="2" destOrd="0" presId="urn:microsoft.com/office/officeart/2018/2/layout/IconVerticalSolidList"/>
    <dgm:cxn modelId="{C73F4689-7AB9-42EA-ADE9-D08E81FC44B5}" type="presParOf" srcId="{11FC12DF-03C0-4598-B25C-6A24BC60EA0D}" destId="{7B062015-CE08-4695-B5CF-D4A3502D57FA}" srcOrd="0" destOrd="0" presId="urn:microsoft.com/office/officeart/2018/2/layout/IconVerticalSolidList"/>
    <dgm:cxn modelId="{57BFB206-3EC5-4013-860D-AC72F08DEA49}" type="presParOf" srcId="{11FC12DF-03C0-4598-B25C-6A24BC60EA0D}" destId="{069466BC-3AFE-4CF6-8F74-8217CFC1AF85}" srcOrd="1" destOrd="0" presId="urn:microsoft.com/office/officeart/2018/2/layout/IconVerticalSolidList"/>
    <dgm:cxn modelId="{E7E9D179-F538-4D66-9B18-40A83474C3D3}" type="presParOf" srcId="{11FC12DF-03C0-4598-B25C-6A24BC60EA0D}" destId="{CAAE161D-F9CB-4D58-9E8D-31E1C428DF7D}" srcOrd="2" destOrd="0" presId="urn:microsoft.com/office/officeart/2018/2/layout/IconVerticalSolidList"/>
    <dgm:cxn modelId="{CC4AB286-AC69-42CA-909A-DCDCA58C4648}" type="presParOf" srcId="{11FC12DF-03C0-4598-B25C-6A24BC60EA0D}" destId="{2810AC6F-D8CE-49C2-ACF9-F0C0CEF954B9}" srcOrd="3" destOrd="0" presId="urn:microsoft.com/office/officeart/2018/2/layout/IconVerticalSolidList"/>
    <dgm:cxn modelId="{90AE80C3-1FD0-4659-8268-AD0C271153E7}" type="presParOf" srcId="{8C386BBA-20B7-4872-B96C-595125A83DE1}" destId="{50286925-295E-43DC-95E1-47A0486A0598}" srcOrd="3" destOrd="0" presId="urn:microsoft.com/office/officeart/2018/2/layout/IconVerticalSolidList"/>
    <dgm:cxn modelId="{CFDC00C7-CA56-4B69-B4CB-D6765E13E9D6}" type="presParOf" srcId="{8C386BBA-20B7-4872-B96C-595125A83DE1}" destId="{2A69E05E-9E23-46B4-983D-F8942B83B9C0}" srcOrd="4" destOrd="0" presId="urn:microsoft.com/office/officeart/2018/2/layout/IconVerticalSolidList"/>
    <dgm:cxn modelId="{7B67F1B3-4233-4E2A-AEFB-562BDAEA563D}" type="presParOf" srcId="{2A69E05E-9E23-46B4-983D-F8942B83B9C0}" destId="{B5835DA5-F92D-43D8-B297-C61EA40BC64A}" srcOrd="0" destOrd="0" presId="urn:microsoft.com/office/officeart/2018/2/layout/IconVerticalSolidList"/>
    <dgm:cxn modelId="{4C972C2D-83ED-4F21-8600-AC73C6319B3B}" type="presParOf" srcId="{2A69E05E-9E23-46B4-983D-F8942B83B9C0}" destId="{F4D10C54-A208-4962-BB9D-4578D971CBD8}" srcOrd="1" destOrd="0" presId="urn:microsoft.com/office/officeart/2018/2/layout/IconVerticalSolidList"/>
    <dgm:cxn modelId="{0C55BF5F-E941-4711-BF06-46E7D87EB1CE}" type="presParOf" srcId="{2A69E05E-9E23-46B4-983D-F8942B83B9C0}" destId="{D4EC9FB8-3B61-4B33-85B8-4CEB6194F829}" srcOrd="2" destOrd="0" presId="urn:microsoft.com/office/officeart/2018/2/layout/IconVerticalSolidList"/>
    <dgm:cxn modelId="{38276D88-75B5-431D-9CB4-75EDEED428E9}" type="presParOf" srcId="{2A69E05E-9E23-46B4-983D-F8942B83B9C0}" destId="{8D022378-1B95-4473-8865-B40BA6D8D4C3}" srcOrd="3" destOrd="0" presId="urn:microsoft.com/office/officeart/2018/2/layout/IconVerticalSolidList"/>
    <dgm:cxn modelId="{52F607D2-25CA-4834-B5E7-DE8B9894CA18}" type="presParOf" srcId="{8C386BBA-20B7-4872-B96C-595125A83DE1}" destId="{C0A0DC22-788C-4F63-8849-FCF01D36BC81}" srcOrd="5" destOrd="0" presId="urn:microsoft.com/office/officeart/2018/2/layout/IconVerticalSolidList"/>
    <dgm:cxn modelId="{5E466040-7029-4B3E-B7C4-AF85089BCF5A}" type="presParOf" srcId="{8C386BBA-20B7-4872-B96C-595125A83DE1}" destId="{209DCB74-DF09-44B7-8751-CE4675A921C5}" srcOrd="6" destOrd="0" presId="urn:microsoft.com/office/officeart/2018/2/layout/IconVerticalSolidList"/>
    <dgm:cxn modelId="{F4C15C6E-2F24-4954-AE87-856800531721}" type="presParOf" srcId="{209DCB74-DF09-44B7-8751-CE4675A921C5}" destId="{B3BBF2EB-FD96-4BFA-BD49-910B8B26C0C1}" srcOrd="0" destOrd="0" presId="urn:microsoft.com/office/officeart/2018/2/layout/IconVerticalSolidList"/>
    <dgm:cxn modelId="{E4706EBB-FAC4-4F34-BCDB-A7D5C20C3E59}" type="presParOf" srcId="{209DCB74-DF09-44B7-8751-CE4675A921C5}" destId="{EE3694D5-5CA1-4501-BC17-5695B1DA6712}" srcOrd="1" destOrd="0" presId="urn:microsoft.com/office/officeart/2018/2/layout/IconVerticalSolidList"/>
    <dgm:cxn modelId="{155ADFFD-B0FE-4FB3-8C9D-A42201AEC5F5}" type="presParOf" srcId="{209DCB74-DF09-44B7-8751-CE4675A921C5}" destId="{36979D31-C240-44C3-8729-8C41937CF430}" srcOrd="2" destOrd="0" presId="urn:microsoft.com/office/officeart/2018/2/layout/IconVerticalSolidList"/>
    <dgm:cxn modelId="{172AF942-D4AE-49B0-93D8-4DD15F97B3CE}" type="presParOf" srcId="{209DCB74-DF09-44B7-8751-CE4675A921C5}" destId="{3ECAE73C-9830-4D42-9A03-65092B78173B}" srcOrd="3" destOrd="0" presId="urn:microsoft.com/office/officeart/2018/2/layout/IconVerticalSolidList"/>
    <dgm:cxn modelId="{A7412344-CF56-4968-8D4A-752742BDD0BF}" type="presParOf" srcId="{8C386BBA-20B7-4872-B96C-595125A83DE1}" destId="{A4480DEC-B6B9-42A9-963B-04CABC3DBA1E}" srcOrd="7" destOrd="0" presId="urn:microsoft.com/office/officeart/2018/2/layout/IconVerticalSolidList"/>
    <dgm:cxn modelId="{9EB860B6-4844-495C-A73C-DF3FCAAD0CC2}" type="presParOf" srcId="{8C386BBA-20B7-4872-B96C-595125A83DE1}" destId="{D68A734C-D407-4DDF-AC06-4E24F9EA0546}" srcOrd="8" destOrd="0" presId="urn:microsoft.com/office/officeart/2018/2/layout/IconVerticalSolidList"/>
    <dgm:cxn modelId="{890D34E8-6A21-43FB-9D79-6002EB88AAAB}" type="presParOf" srcId="{D68A734C-D407-4DDF-AC06-4E24F9EA0546}" destId="{60DBC1A7-121A-4588-BED1-8E12111843D2}" srcOrd="0" destOrd="0" presId="urn:microsoft.com/office/officeart/2018/2/layout/IconVerticalSolidList"/>
    <dgm:cxn modelId="{8E05BD15-1424-45F7-B1EF-833980692534}" type="presParOf" srcId="{D68A734C-D407-4DDF-AC06-4E24F9EA0546}" destId="{C4B06909-4E0B-43F3-B243-070E6D6DA074}" srcOrd="1" destOrd="0" presId="urn:microsoft.com/office/officeart/2018/2/layout/IconVerticalSolidList"/>
    <dgm:cxn modelId="{9FEF7418-9572-4C27-8D68-0919CA6F78CA}" type="presParOf" srcId="{D68A734C-D407-4DDF-AC06-4E24F9EA0546}" destId="{B2FF5A06-5AE9-48DC-9642-EE8010DBB084}" srcOrd="2" destOrd="0" presId="urn:microsoft.com/office/officeart/2018/2/layout/IconVerticalSolidList"/>
    <dgm:cxn modelId="{2FDD9A89-5582-4E9E-90BB-F1016C671BF1}" type="presParOf" srcId="{D68A734C-D407-4DDF-AC06-4E24F9EA0546}" destId="{731B3E1D-FE20-4EDA-80E2-E79C919537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E4F8EBB-0C7C-4519-A9C8-580C12FAA9FD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86323D-CF6C-4844-8F7C-186731258712}">
      <dgm:prSet/>
      <dgm:spPr/>
      <dgm:t>
        <a:bodyPr/>
        <a:lstStyle/>
        <a:p>
          <a:r>
            <a:rPr lang="en-US" b="0" i="0"/>
            <a:t>A thread of nylon.</a:t>
          </a:r>
          <a:endParaRPr lang="en-US"/>
        </a:p>
      </dgm:t>
    </dgm:pt>
    <dgm:pt modelId="{6E5C38F1-2623-4F35-AAEC-85674C013B78}" type="parTrans" cxnId="{18AB921B-2151-4A15-9A66-69CADAEF1695}">
      <dgm:prSet/>
      <dgm:spPr/>
      <dgm:t>
        <a:bodyPr/>
        <a:lstStyle/>
        <a:p>
          <a:endParaRPr lang="en-US"/>
        </a:p>
      </dgm:t>
    </dgm:pt>
    <dgm:pt modelId="{EFE2FF4A-F2C4-4954-BDF9-A42C4791FBE2}" type="sibTrans" cxnId="{18AB921B-2151-4A15-9A66-69CADAEF1695}">
      <dgm:prSet/>
      <dgm:spPr/>
      <dgm:t>
        <a:bodyPr/>
        <a:lstStyle/>
        <a:p>
          <a:endParaRPr lang="en-US"/>
        </a:p>
      </dgm:t>
    </dgm:pt>
    <dgm:pt modelId="{BE3C8B13-2BED-41BA-8C12-FFF041CBB8DA}">
      <dgm:prSet/>
      <dgm:spPr/>
      <dgm:t>
        <a:bodyPr/>
        <a:lstStyle/>
        <a:p>
          <a:r>
            <a:rPr lang="en-US" b="0" i="0"/>
            <a:t>A thin long tube that cools the computer.</a:t>
          </a:r>
          <a:endParaRPr lang="en-US"/>
        </a:p>
      </dgm:t>
    </dgm:pt>
    <dgm:pt modelId="{34E66186-D35F-4D53-9498-379054EB3F66}" type="parTrans" cxnId="{C75B9953-7C85-4EE6-A56D-2F397E9C979C}">
      <dgm:prSet/>
      <dgm:spPr/>
      <dgm:t>
        <a:bodyPr/>
        <a:lstStyle/>
        <a:p>
          <a:endParaRPr lang="en-US"/>
        </a:p>
      </dgm:t>
    </dgm:pt>
    <dgm:pt modelId="{E5F394A4-622D-491D-8DE1-4669CDDD5FF6}" type="sibTrans" cxnId="{C75B9953-7C85-4EE6-A56D-2F397E9C979C}">
      <dgm:prSet/>
      <dgm:spPr/>
      <dgm:t>
        <a:bodyPr/>
        <a:lstStyle/>
        <a:p>
          <a:endParaRPr lang="en-US"/>
        </a:p>
      </dgm:t>
    </dgm:pt>
    <dgm:pt modelId="{1B9F43A4-C6D1-4138-ADA4-EFB9B3389FE1}">
      <dgm:prSet/>
      <dgm:spPr/>
      <dgm:t>
        <a:bodyPr/>
        <a:lstStyle/>
        <a:p>
          <a:r>
            <a:rPr lang="en-US" b="0" i="0"/>
            <a:t>A collection of characters that represent text.</a:t>
          </a:r>
          <a:endParaRPr lang="en-US"/>
        </a:p>
      </dgm:t>
    </dgm:pt>
    <dgm:pt modelId="{908DB55E-F7DC-4F09-B817-D1AC512B7332}" type="parTrans" cxnId="{33820B9D-338C-4CD1-B202-D835BA1BB0C9}">
      <dgm:prSet/>
      <dgm:spPr/>
      <dgm:t>
        <a:bodyPr/>
        <a:lstStyle/>
        <a:p>
          <a:endParaRPr lang="en-US"/>
        </a:p>
      </dgm:t>
    </dgm:pt>
    <dgm:pt modelId="{D5310684-C005-4F81-8624-E4A1C8597574}" type="sibTrans" cxnId="{33820B9D-338C-4CD1-B202-D835BA1BB0C9}">
      <dgm:prSet/>
      <dgm:spPr/>
      <dgm:t>
        <a:bodyPr/>
        <a:lstStyle/>
        <a:p>
          <a:endParaRPr lang="en-US"/>
        </a:p>
      </dgm:t>
    </dgm:pt>
    <dgm:pt modelId="{F0206463-0EA4-4BD9-8057-A85764F6CE6F}">
      <dgm:prSet/>
      <dgm:spPr/>
      <dgm:t>
        <a:bodyPr/>
        <a:lstStyle/>
        <a:p>
          <a:r>
            <a:rPr lang="en-US" b="0" i="0"/>
            <a:t>A type of a method.</a:t>
          </a:r>
          <a:endParaRPr lang="en-US"/>
        </a:p>
      </dgm:t>
    </dgm:pt>
    <dgm:pt modelId="{BEA2C756-E5C6-4B9D-9316-9858D2465079}" type="parTrans" cxnId="{2DEA407C-8979-4DE4-83C4-B411120834BE}">
      <dgm:prSet/>
      <dgm:spPr/>
      <dgm:t>
        <a:bodyPr/>
        <a:lstStyle/>
        <a:p>
          <a:endParaRPr lang="en-US"/>
        </a:p>
      </dgm:t>
    </dgm:pt>
    <dgm:pt modelId="{E657E092-EEE2-4340-B8D2-8352765573CA}" type="sibTrans" cxnId="{2DEA407C-8979-4DE4-83C4-B411120834BE}">
      <dgm:prSet/>
      <dgm:spPr/>
      <dgm:t>
        <a:bodyPr/>
        <a:lstStyle/>
        <a:p>
          <a:endParaRPr lang="en-US"/>
        </a:p>
      </dgm:t>
    </dgm:pt>
    <dgm:pt modelId="{D7B6FF06-692E-7F49-88F5-1849B6BBAA38}" type="pres">
      <dgm:prSet presAssocID="{0E4F8EBB-0C7C-4519-A9C8-580C12FAA9FD}" presName="matrix" presStyleCnt="0">
        <dgm:presLayoutVars>
          <dgm:chMax val="1"/>
          <dgm:dir/>
          <dgm:resizeHandles val="exact"/>
        </dgm:presLayoutVars>
      </dgm:prSet>
      <dgm:spPr/>
    </dgm:pt>
    <dgm:pt modelId="{3128B595-B11C-884D-AC7D-B0C28764E855}" type="pres">
      <dgm:prSet presAssocID="{0E4F8EBB-0C7C-4519-A9C8-580C12FAA9FD}" presName="diamond" presStyleLbl="bgShp" presStyleIdx="0" presStyleCnt="1"/>
      <dgm:spPr/>
    </dgm:pt>
    <dgm:pt modelId="{775D9334-7E57-F049-9A58-8DD1245AEFFD}" type="pres">
      <dgm:prSet presAssocID="{0E4F8EBB-0C7C-4519-A9C8-580C12FAA9F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BDE84A3-F776-1542-8739-AC6B5D1AF631}" type="pres">
      <dgm:prSet presAssocID="{0E4F8EBB-0C7C-4519-A9C8-580C12FAA9F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AE1E6BF-EB63-AD41-ABBC-88A6D2F24A66}" type="pres">
      <dgm:prSet presAssocID="{0E4F8EBB-0C7C-4519-A9C8-580C12FAA9F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8B90E16-9A13-2F4B-B5CC-6DF33AD643AE}" type="pres">
      <dgm:prSet presAssocID="{0E4F8EBB-0C7C-4519-A9C8-580C12FAA9F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8AB921B-2151-4A15-9A66-69CADAEF1695}" srcId="{0E4F8EBB-0C7C-4519-A9C8-580C12FAA9FD}" destId="{FF86323D-CF6C-4844-8F7C-186731258712}" srcOrd="0" destOrd="0" parTransId="{6E5C38F1-2623-4F35-AAEC-85674C013B78}" sibTransId="{EFE2FF4A-F2C4-4954-BDF9-A42C4791FBE2}"/>
    <dgm:cxn modelId="{C75B9953-7C85-4EE6-A56D-2F397E9C979C}" srcId="{0E4F8EBB-0C7C-4519-A9C8-580C12FAA9FD}" destId="{BE3C8B13-2BED-41BA-8C12-FFF041CBB8DA}" srcOrd="1" destOrd="0" parTransId="{34E66186-D35F-4D53-9498-379054EB3F66}" sibTransId="{E5F394A4-622D-491D-8DE1-4669CDDD5FF6}"/>
    <dgm:cxn modelId="{AD81F157-CB06-3C4C-8590-BD0781335F4F}" type="presOf" srcId="{0E4F8EBB-0C7C-4519-A9C8-580C12FAA9FD}" destId="{D7B6FF06-692E-7F49-88F5-1849B6BBAA38}" srcOrd="0" destOrd="0" presId="urn:microsoft.com/office/officeart/2005/8/layout/matrix3"/>
    <dgm:cxn modelId="{26C49F58-8A7F-6A46-A6EE-1AD06DBE1913}" type="presOf" srcId="{F0206463-0EA4-4BD9-8057-A85764F6CE6F}" destId="{D8B90E16-9A13-2F4B-B5CC-6DF33AD643AE}" srcOrd="0" destOrd="0" presId="urn:microsoft.com/office/officeart/2005/8/layout/matrix3"/>
    <dgm:cxn modelId="{6768FC62-1DCB-334E-BB20-31F704995E1F}" type="presOf" srcId="{FF86323D-CF6C-4844-8F7C-186731258712}" destId="{775D9334-7E57-F049-9A58-8DD1245AEFFD}" srcOrd="0" destOrd="0" presId="urn:microsoft.com/office/officeart/2005/8/layout/matrix3"/>
    <dgm:cxn modelId="{2DEA407C-8979-4DE4-83C4-B411120834BE}" srcId="{0E4F8EBB-0C7C-4519-A9C8-580C12FAA9FD}" destId="{F0206463-0EA4-4BD9-8057-A85764F6CE6F}" srcOrd="3" destOrd="0" parTransId="{BEA2C756-E5C6-4B9D-9316-9858D2465079}" sibTransId="{E657E092-EEE2-4340-B8D2-8352765573CA}"/>
    <dgm:cxn modelId="{0B7E908B-448D-404C-88BE-73FDBADC6658}" type="presOf" srcId="{1B9F43A4-C6D1-4138-ADA4-EFB9B3389FE1}" destId="{6AE1E6BF-EB63-AD41-ABBC-88A6D2F24A66}" srcOrd="0" destOrd="0" presId="urn:microsoft.com/office/officeart/2005/8/layout/matrix3"/>
    <dgm:cxn modelId="{33820B9D-338C-4CD1-B202-D835BA1BB0C9}" srcId="{0E4F8EBB-0C7C-4519-A9C8-580C12FAA9FD}" destId="{1B9F43A4-C6D1-4138-ADA4-EFB9B3389FE1}" srcOrd="2" destOrd="0" parTransId="{908DB55E-F7DC-4F09-B817-D1AC512B7332}" sibTransId="{D5310684-C005-4F81-8624-E4A1C8597574}"/>
    <dgm:cxn modelId="{0AF16FFE-06EA-BB4F-930A-E2D150440DC2}" type="presOf" srcId="{BE3C8B13-2BED-41BA-8C12-FFF041CBB8DA}" destId="{5BDE84A3-F776-1542-8739-AC6B5D1AF631}" srcOrd="0" destOrd="0" presId="urn:microsoft.com/office/officeart/2005/8/layout/matrix3"/>
    <dgm:cxn modelId="{3A3109E3-0163-7F41-B64B-D20D23B1DECE}" type="presParOf" srcId="{D7B6FF06-692E-7F49-88F5-1849B6BBAA38}" destId="{3128B595-B11C-884D-AC7D-B0C28764E855}" srcOrd="0" destOrd="0" presId="urn:microsoft.com/office/officeart/2005/8/layout/matrix3"/>
    <dgm:cxn modelId="{BBCE1CE1-02EC-6544-9A76-6A365E783E3E}" type="presParOf" srcId="{D7B6FF06-692E-7F49-88F5-1849B6BBAA38}" destId="{775D9334-7E57-F049-9A58-8DD1245AEFFD}" srcOrd="1" destOrd="0" presId="urn:microsoft.com/office/officeart/2005/8/layout/matrix3"/>
    <dgm:cxn modelId="{09EA748E-A8C6-6748-84EF-25477F9835EF}" type="presParOf" srcId="{D7B6FF06-692E-7F49-88F5-1849B6BBAA38}" destId="{5BDE84A3-F776-1542-8739-AC6B5D1AF631}" srcOrd="2" destOrd="0" presId="urn:microsoft.com/office/officeart/2005/8/layout/matrix3"/>
    <dgm:cxn modelId="{B1BC311F-8AEC-AF4D-AFBC-FFD73EC15CD8}" type="presParOf" srcId="{D7B6FF06-692E-7F49-88F5-1849B6BBAA38}" destId="{6AE1E6BF-EB63-AD41-ABBC-88A6D2F24A66}" srcOrd="3" destOrd="0" presId="urn:microsoft.com/office/officeart/2005/8/layout/matrix3"/>
    <dgm:cxn modelId="{00A35A53-E776-F145-83CC-665428BF2FDC}" type="presParOf" srcId="{D7B6FF06-692E-7F49-88F5-1849B6BBAA38}" destId="{D8B90E16-9A13-2F4B-B5CC-6DF33AD643A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65A410A-DCE2-4051-832C-AE7C8077B87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6AA22C-8B2F-4DC3-8AE9-7B68A63C2CDF}">
      <dgm:prSet/>
      <dgm:spPr/>
      <dgm:t>
        <a:bodyPr/>
        <a:lstStyle/>
        <a:p>
          <a:r>
            <a:rPr lang="en-US" b="0" i="0"/>
            <a:t>Counts all the integers in the parameter.</a:t>
          </a:r>
          <a:endParaRPr lang="en-US"/>
        </a:p>
      </dgm:t>
    </dgm:pt>
    <dgm:pt modelId="{D6B2DD6C-682B-461C-9092-A9D26CE5DE5F}" type="parTrans" cxnId="{9DEE7F19-1B18-4C71-AE59-7F82FE74E770}">
      <dgm:prSet/>
      <dgm:spPr/>
      <dgm:t>
        <a:bodyPr/>
        <a:lstStyle/>
        <a:p>
          <a:endParaRPr lang="en-US"/>
        </a:p>
      </dgm:t>
    </dgm:pt>
    <dgm:pt modelId="{75D3BDC3-6EFB-45A1-832A-E2D35945C41F}" type="sibTrans" cxnId="{9DEE7F19-1B18-4C71-AE59-7F82FE74E770}">
      <dgm:prSet/>
      <dgm:spPr/>
      <dgm:t>
        <a:bodyPr/>
        <a:lstStyle/>
        <a:p>
          <a:endParaRPr lang="en-US"/>
        </a:p>
      </dgm:t>
    </dgm:pt>
    <dgm:pt modelId="{81AEBC83-0FF6-488D-8E15-E4E16033FAB5}">
      <dgm:prSet/>
      <dgm:spPr/>
      <dgm:t>
        <a:bodyPr/>
        <a:lstStyle/>
        <a:p>
          <a:r>
            <a:rPr lang="en-US" b="0" i="0"/>
            <a:t>Counts how many times a character/substring occurs in a string.</a:t>
          </a:r>
          <a:endParaRPr lang="en-US"/>
        </a:p>
      </dgm:t>
    </dgm:pt>
    <dgm:pt modelId="{10D88BC2-630E-4C90-AC38-1E0FA149409A}" type="parTrans" cxnId="{AE16FCCA-E81D-4EA1-914D-FAD78DD63831}">
      <dgm:prSet/>
      <dgm:spPr/>
      <dgm:t>
        <a:bodyPr/>
        <a:lstStyle/>
        <a:p>
          <a:endParaRPr lang="en-US"/>
        </a:p>
      </dgm:t>
    </dgm:pt>
    <dgm:pt modelId="{CFECB8A8-0D56-46EC-A921-B22DADBF9CAB}" type="sibTrans" cxnId="{AE16FCCA-E81D-4EA1-914D-FAD78DD63831}">
      <dgm:prSet/>
      <dgm:spPr/>
      <dgm:t>
        <a:bodyPr/>
        <a:lstStyle/>
        <a:p>
          <a:endParaRPr lang="en-US"/>
        </a:p>
      </dgm:t>
    </dgm:pt>
    <dgm:pt modelId="{3A330FC5-F4C6-4E2F-9E27-0977B9B903CB}">
      <dgm:prSet/>
      <dgm:spPr/>
      <dgm:t>
        <a:bodyPr/>
        <a:lstStyle/>
        <a:p>
          <a:r>
            <a:rPr lang="en-US" b="0" i="0"/>
            <a:t>Counts how big a string is.</a:t>
          </a:r>
          <a:endParaRPr lang="en-US"/>
        </a:p>
      </dgm:t>
    </dgm:pt>
    <dgm:pt modelId="{4ABA95B6-1BDE-420B-B796-36027E7CD149}" type="parTrans" cxnId="{21337F45-B715-4666-AB17-008DA50C064E}">
      <dgm:prSet/>
      <dgm:spPr/>
      <dgm:t>
        <a:bodyPr/>
        <a:lstStyle/>
        <a:p>
          <a:endParaRPr lang="en-US"/>
        </a:p>
      </dgm:t>
    </dgm:pt>
    <dgm:pt modelId="{57EA3BC7-5F36-4D90-B86D-BBD2BF776D1A}" type="sibTrans" cxnId="{21337F45-B715-4666-AB17-008DA50C064E}">
      <dgm:prSet/>
      <dgm:spPr/>
      <dgm:t>
        <a:bodyPr/>
        <a:lstStyle/>
        <a:p>
          <a:endParaRPr lang="en-US"/>
        </a:p>
      </dgm:t>
    </dgm:pt>
    <dgm:pt modelId="{01569C6F-5B7D-43A8-8375-AE38DC564132}">
      <dgm:prSet/>
      <dgm:spPr/>
      <dgm:t>
        <a:bodyPr/>
        <a:lstStyle/>
        <a:p>
          <a:r>
            <a:rPr lang="en-US" b="0" i="0"/>
            <a:t>Counts how many characters are in the string.</a:t>
          </a:r>
          <a:endParaRPr lang="en-US"/>
        </a:p>
      </dgm:t>
    </dgm:pt>
    <dgm:pt modelId="{F84CADF2-529A-4D79-A342-54356594C3F6}" type="parTrans" cxnId="{9764437A-AEF4-48FB-9FF5-67949DCA5578}">
      <dgm:prSet/>
      <dgm:spPr/>
      <dgm:t>
        <a:bodyPr/>
        <a:lstStyle/>
        <a:p>
          <a:endParaRPr lang="en-US"/>
        </a:p>
      </dgm:t>
    </dgm:pt>
    <dgm:pt modelId="{3B071DCF-D1CC-49B4-BC83-1747C982D1DE}" type="sibTrans" cxnId="{9764437A-AEF4-48FB-9FF5-67949DCA5578}">
      <dgm:prSet/>
      <dgm:spPr/>
      <dgm:t>
        <a:bodyPr/>
        <a:lstStyle/>
        <a:p>
          <a:endParaRPr lang="en-US"/>
        </a:p>
      </dgm:t>
    </dgm:pt>
    <dgm:pt modelId="{AED0A1DC-700F-594F-A2CA-4CC02DBA3880}" type="pres">
      <dgm:prSet presAssocID="{B65A410A-DCE2-4051-832C-AE7C8077B879}" presName="linear" presStyleCnt="0">
        <dgm:presLayoutVars>
          <dgm:animLvl val="lvl"/>
          <dgm:resizeHandles val="exact"/>
        </dgm:presLayoutVars>
      </dgm:prSet>
      <dgm:spPr/>
    </dgm:pt>
    <dgm:pt modelId="{FB3F17EE-C350-B147-9E82-42D6369E3074}" type="pres">
      <dgm:prSet presAssocID="{3E6AA22C-8B2F-4DC3-8AE9-7B68A63C2CD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0974F47-794A-DB48-9E12-16D3D490FDDB}" type="pres">
      <dgm:prSet presAssocID="{75D3BDC3-6EFB-45A1-832A-E2D35945C41F}" presName="spacer" presStyleCnt="0"/>
      <dgm:spPr/>
    </dgm:pt>
    <dgm:pt modelId="{A4B89003-7944-8641-ABF9-9DF07A3039A4}" type="pres">
      <dgm:prSet presAssocID="{81AEBC83-0FF6-488D-8E15-E4E16033FAB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6B47EA-44CF-F346-8785-26B5418AA6EE}" type="pres">
      <dgm:prSet presAssocID="{CFECB8A8-0D56-46EC-A921-B22DADBF9CAB}" presName="spacer" presStyleCnt="0"/>
      <dgm:spPr/>
    </dgm:pt>
    <dgm:pt modelId="{F8990776-2E10-7A4A-85BC-9CB3AD77377C}" type="pres">
      <dgm:prSet presAssocID="{3A330FC5-F4C6-4E2F-9E27-0977B9B903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4A01FF2-1EB5-9144-988E-CEC39EF0DE4E}" type="pres">
      <dgm:prSet presAssocID="{57EA3BC7-5F36-4D90-B86D-BBD2BF776D1A}" presName="spacer" presStyleCnt="0"/>
      <dgm:spPr/>
    </dgm:pt>
    <dgm:pt modelId="{906B9AE3-6902-D14A-BD16-57220A69BA4C}" type="pres">
      <dgm:prSet presAssocID="{01569C6F-5B7D-43A8-8375-AE38DC56413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DAD3914-8B74-7347-8742-9CE5E79199FE}" type="presOf" srcId="{01569C6F-5B7D-43A8-8375-AE38DC564132}" destId="{906B9AE3-6902-D14A-BD16-57220A69BA4C}" srcOrd="0" destOrd="0" presId="urn:microsoft.com/office/officeart/2005/8/layout/vList2"/>
    <dgm:cxn modelId="{9DEE7F19-1B18-4C71-AE59-7F82FE74E770}" srcId="{B65A410A-DCE2-4051-832C-AE7C8077B879}" destId="{3E6AA22C-8B2F-4DC3-8AE9-7B68A63C2CDF}" srcOrd="0" destOrd="0" parTransId="{D6B2DD6C-682B-461C-9092-A9D26CE5DE5F}" sibTransId="{75D3BDC3-6EFB-45A1-832A-E2D35945C41F}"/>
    <dgm:cxn modelId="{21337F45-B715-4666-AB17-008DA50C064E}" srcId="{B65A410A-DCE2-4051-832C-AE7C8077B879}" destId="{3A330FC5-F4C6-4E2F-9E27-0977B9B903CB}" srcOrd="2" destOrd="0" parTransId="{4ABA95B6-1BDE-420B-B796-36027E7CD149}" sibTransId="{57EA3BC7-5F36-4D90-B86D-BBD2BF776D1A}"/>
    <dgm:cxn modelId="{52C1EA45-EA84-5446-BAF6-453EFCDC0276}" type="presOf" srcId="{3A330FC5-F4C6-4E2F-9E27-0977B9B903CB}" destId="{F8990776-2E10-7A4A-85BC-9CB3AD77377C}" srcOrd="0" destOrd="0" presId="urn:microsoft.com/office/officeart/2005/8/layout/vList2"/>
    <dgm:cxn modelId="{9764437A-AEF4-48FB-9FF5-67949DCA5578}" srcId="{B65A410A-DCE2-4051-832C-AE7C8077B879}" destId="{01569C6F-5B7D-43A8-8375-AE38DC564132}" srcOrd="3" destOrd="0" parTransId="{F84CADF2-529A-4D79-A342-54356594C3F6}" sibTransId="{3B071DCF-D1CC-49B4-BC83-1747C982D1DE}"/>
    <dgm:cxn modelId="{3200D099-6C05-404C-A5FE-BA7778E86F98}" type="presOf" srcId="{3E6AA22C-8B2F-4DC3-8AE9-7B68A63C2CDF}" destId="{FB3F17EE-C350-B147-9E82-42D6369E3074}" srcOrd="0" destOrd="0" presId="urn:microsoft.com/office/officeart/2005/8/layout/vList2"/>
    <dgm:cxn modelId="{AE16FCCA-E81D-4EA1-914D-FAD78DD63831}" srcId="{B65A410A-DCE2-4051-832C-AE7C8077B879}" destId="{81AEBC83-0FF6-488D-8E15-E4E16033FAB5}" srcOrd="1" destOrd="0" parTransId="{10D88BC2-630E-4C90-AC38-1E0FA149409A}" sibTransId="{CFECB8A8-0D56-46EC-A921-B22DADBF9CAB}"/>
    <dgm:cxn modelId="{FFE501DF-6C6D-2C4A-911C-999AA40FCA6A}" type="presOf" srcId="{81AEBC83-0FF6-488D-8E15-E4E16033FAB5}" destId="{A4B89003-7944-8641-ABF9-9DF07A3039A4}" srcOrd="0" destOrd="0" presId="urn:microsoft.com/office/officeart/2005/8/layout/vList2"/>
    <dgm:cxn modelId="{56404AF9-9E08-034C-A2C4-371154D5A5E7}" type="presOf" srcId="{B65A410A-DCE2-4051-832C-AE7C8077B879}" destId="{AED0A1DC-700F-594F-A2CA-4CC02DBA3880}" srcOrd="0" destOrd="0" presId="urn:microsoft.com/office/officeart/2005/8/layout/vList2"/>
    <dgm:cxn modelId="{F1BA9F13-F4EB-E84E-9658-93920F0C8F51}" type="presParOf" srcId="{AED0A1DC-700F-594F-A2CA-4CC02DBA3880}" destId="{FB3F17EE-C350-B147-9E82-42D6369E3074}" srcOrd="0" destOrd="0" presId="urn:microsoft.com/office/officeart/2005/8/layout/vList2"/>
    <dgm:cxn modelId="{17290561-0AB9-4D4F-BE55-2ACC3B687BAB}" type="presParOf" srcId="{AED0A1DC-700F-594F-A2CA-4CC02DBA3880}" destId="{A0974F47-794A-DB48-9E12-16D3D490FDDB}" srcOrd="1" destOrd="0" presId="urn:microsoft.com/office/officeart/2005/8/layout/vList2"/>
    <dgm:cxn modelId="{3CA147AC-2B04-5A41-A9D1-5A73ED8B4BF8}" type="presParOf" srcId="{AED0A1DC-700F-594F-A2CA-4CC02DBA3880}" destId="{A4B89003-7944-8641-ABF9-9DF07A3039A4}" srcOrd="2" destOrd="0" presId="urn:microsoft.com/office/officeart/2005/8/layout/vList2"/>
    <dgm:cxn modelId="{9419E6D1-2B11-B949-B197-BCD0E5BB3240}" type="presParOf" srcId="{AED0A1DC-700F-594F-A2CA-4CC02DBA3880}" destId="{C06B47EA-44CF-F346-8785-26B5418AA6EE}" srcOrd="3" destOrd="0" presId="urn:microsoft.com/office/officeart/2005/8/layout/vList2"/>
    <dgm:cxn modelId="{FF862E89-4217-C944-8C57-30CA87DAF6F9}" type="presParOf" srcId="{AED0A1DC-700F-594F-A2CA-4CC02DBA3880}" destId="{F8990776-2E10-7A4A-85BC-9CB3AD77377C}" srcOrd="4" destOrd="0" presId="urn:microsoft.com/office/officeart/2005/8/layout/vList2"/>
    <dgm:cxn modelId="{60EC5A49-BEF1-414D-BCA0-19CE306C8E6F}" type="presParOf" srcId="{AED0A1DC-700F-594F-A2CA-4CC02DBA3880}" destId="{24A01FF2-1EB5-9144-988E-CEC39EF0DE4E}" srcOrd="5" destOrd="0" presId="urn:microsoft.com/office/officeart/2005/8/layout/vList2"/>
    <dgm:cxn modelId="{A0E4A16B-A76F-7E4E-9132-9B6E827EDA2A}" type="presParOf" srcId="{AED0A1DC-700F-594F-A2CA-4CC02DBA3880}" destId="{906B9AE3-6902-D14A-BD16-57220A69BA4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587CB33-5960-4D40-AF29-C4F85F84241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80BCC37-3927-4399-8944-E7E366997C70}">
      <dgm:prSet/>
      <dgm:spPr/>
      <dgm:t>
        <a:bodyPr/>
        <a:lstStyle/>
        <a:p>
          <a:r>
            <a:rPr lang="en-US" b="0" i="0"/>
            <a:t>Mathematics</a:t>
          </a:r>
          <a:endParaRPr lang="en-US"/>
        </a:p>
      </dgm:t>
    </dgm:pt>
    <dgm:pt modelId="{7987062E-0596-483A-B8B1-4C7A3D697E16}" type="parTrans" cxnId="{D6679D9C-8A35-4A3A-843A-F7CB520E177C}">
      <dgm:prSet/>
      <dgm:spPr/>
      <dgm:t>
        <a:bodyPr/>
        <a:lstStyle/>
        <a:p>
          <a:endParaRPr lang="en-US"/>
        </a:p>
      </dgm:t>
    </dgm:pt>
    <dgm:pt modelId="{C18E5F01-8013-464C-A230-3B7844960D0B}" type="sibTrans" cxnId="{D6679D9C-8A35-4A3A-843A-F7CB520E177C}">
      <dgm:prSet/>
      <dgm:spPr/>
      <dgm:t>
        <a:bodyPr/>
        <a:lstStyle/>
        <a:p>
          <a:endParaRPr lang="en-US"/>
        </a:p>
      </dgm:t>
    </dgm:pt>
    <dgm:pt modelId="{17F8DDFE-1EBA-4AAB-84D1-09962EC2BFAE}">
      <dgm:prSet/>
      <dgm:spPr/>
      <dgm:t>
        <a:bodyPr/>
        <a:lstStyle/>
        <a:p>
          <a:r>
            <a:rPr lang="en-US" b="0" i="0"/>
            <a:t>Computer Science</a:t>
          </a:r>
          <a:endParaRPr lang="en-US"/>
        </a:p>
      </dgm:t>
    </dgm:pt>
    <dgm:pt modelId="{FCEF264A-9596-4913-ADFA-68109BA92549}" type="parTrans" cxnId="{0B5B98FD-B187-4207-93B9-280674E4D739}">
      <dgm:prSet/>
      <dgm:spPr/>
      <dgm:t>
        <a:bodyPr/>
        <a:lstStyle/>
        <a:p>
          <a:endParaRPr lang="en-US"/>
        </a:p>
      </dgm:t>
    </dgm:pt>
    <dgm:pt modelId="{8C4A7BED-787F-4E7C-98DE-04845634D36F}" type="sibTrans" cxnId="{0B5B98FD-B187-4207-93B9-280674E4D739}">
      <dgm:prSet/>
      <dgm:spPr/>
      <dgm:t>
        <a:bodyPr/>
        <a:lstStyle/>
        <a:p>
          <a:endParaRPr lang="en-US"/>
        </a:p>
      </dgm:t>
    </dgm:pt>
    <dgm:pt modelId="{1DC602EE-237A-4E1D-9D34-2694994B94F1}">
      <dgm:prSet/>
      <dgm:spPr/>
      <dgm:t>
        <a:bodyPr/>
        <a:lstStyle/>
        <a:p>
          <a:r>
            <a:rPr lang="en-US" b="0" i="0"/>
            <a:t>Mechanical engineering and computer science</a:t>
          </a:r>
          <a:endParaRPr lang="en-US"/>
        </a:p>
      </dgm:t>
    </dgm:pt>
    <dgm:pt modelId="{995F94E8-277B-4F21-ACC3-252EC333A7EA}" type="parTrans" cxnId="{3E923633-9F48-4AF7-A727-EAEDD90C5541}">
      <dgm:prSet/>
      <dgm:spPr/>
      <dgm:t>
        <a:bodyPr/>
        <a:lstStyle/>
        <a:p>
          <a:endParaRPr lang="en-US"/>
        </a:p>
      </dgm:t>
    </dgm:pt>
    <dgm:pt modelId="{AD8D747C-E478-437D-8B71-7FF02E98DE3C}" type="sibTrans" cxnId="{3E923633-9F48-4AF7-A727-EAEDD90C5541}">
      <dgm:prSet/>
      <dgm:spPr/>
      <dgm:t>
        <a:bodyPr/>
        <a:lstStyle/>
        <a:p>
          <a:endParaRPr lang="en-US"/>
        </a:p>
      </dgm:t>
    </dgm:pt>
    <dgm:pt modelId="{61D71570-BBEC-4670-A68A-C48D7D1CB568}">
      <dgm:prSet/>
      <dgm:spPr/>
      <dgm:t>
        <a:bodyPr/>
        <a:lstStyle/>
        <a:p>
          <a:r>
            <a:rPr lang="en-US" b="0" i="0"/>
            <a:t>Applied math and computer science</a:t>
          </a:r>
          <a:endParaRPr lang="en-US"/>
        </a:p>
      </dgm:t>
    </dgm:pt>
    <dgm:pt modelId="{3200DF2D-5AC6-4EBE-AB21-EB0717D3CA53}" type="parTrans" cxnId="{E7EAC19A-9C22-4584-BF07-026723B6A7B2}">
      <dgm:prSet/>
      <dgm:spPr/>
      <dgm:t>
        <a:bodyPr/>
        <a:lstStyle/>
        <a:p>
          <a:endParaRPr lang="en-US"/>
        </a:p>
      </dgm:t>
    </dgm:pt>
    <dgm:pt modelId="{1AC6B1BF-3CE8-44D2-8D44-C4A41A13D525}" type="sibTrans" cxnId="{E7EAC19A-9C22-4584-BF07-026723B6A7B2}">
      <dgm:prSet/>
      <dgm:spPr/>
      <dgm:t>
        <a:bodyPr/>
        <a:lstStyle/>
        <a:p>
          <a:endParaRPr lang="en-US"/>
        </a:p>
      </dgm:t>
    </dgm:pt>
    <dgm:pt modelId="{80F09982-8937-4013-8A60-6AD2B8E1C3A8}" type="pres">
      <dgm:prSet presAssocID="{C587CB33-5960-4D40-AF29-C4F85F84241F}" presName="root" presStyleCnt="0">
        <dgm:presLayoutVars>
          <dgm:dir/>
          <dgm:resizeHandles val="exact"/>
        </dgm:presLayoutVars>
      </dgm:prSet>
      <dgm:spPr/>
    </dgm:pt>
    <dgm:pt modelId="{7DAA5CCF-2A99-4358-A3E5-B63A61491A53}" type="pres">
      <dgm:prSet presAssocID="{580BCC37-3927-4399-8944-E7E366997C70}" presName="compNode" presStyleCnt="0"/>
      <dgm:spPr/>
    </dgm:pt>
    <dgm:pt modelId="{7BA05E8D-9FEE-4220-AAA5-3093251CDFA6}" type="pres">
      <dgm:prSet presAssocID="{580BCC37-3927-4399-8944-E7E366997C70}" presName="bgRect" presStyleLbl="bgShp" presStyleIdx="0" presStyleCnt="4"/>
      <dgm:spPr/>
    </dgm:pt>
    <dgm:pt modelId="{4D74ABF5-2F1F-49FD-B460-DC8B14156005}" type="pres">
      <dgm:prSet presAssocID="{580BCC37-3927-4399-8944-E7E366997C7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17016D38-EC3F-41FB-8B0E-EE6265435B6B}" type="pres">
      <dgm:prSet presAssocID="{580BCC37-3927-4399-8944-E7E366997C70}" presName="spaceRect" presStyleCnt="0"/>
      <dgm:spPr/>
    </dgm:pt>
    <dgm:pt modelId="{F15AE2DB-21C1-40D7-86E6-BFF66FE2CB3C}" type="pres">
      <dgm:prSet presAssocID="{580BCC37-3927-4399-8944-E7E366997C70}" presName="parTx" presStyleLbl="revTx" presStyleIdx="0" presStyleCnt="4">
        <dgm:presLayoutVars>
          <dgm:chMax val="0"/>
          <dgm:chPref val="0"/>
        </dgm:presLayoutVars>
      </dgm:prSet>
      <dgm:spPr/>
    </dgm:pt>
    <dgm:pt modelId="{912F7C9F-C7A7-42B7-96AE-824E51D8B949}" type="pres">
      <dgm:prSet presAssocID="{C18E5F01-8013-464C-A230-3B7844960D0B}" presName="sibTrans" presStyleCnt="0"/>
      <dgm:spPr/>
    </dgm:pt>
    <dgm:pt modelId="{37E3964D-76E0-4FAE-8AA2-F02BE7152AD1}" type="pres">
      <dgm:prSet presAssocID="{17F8DDFE-1EBA-4AAB-84D1-09962EC2BFAE}" presName="compNode" presStyleCnt="0"/>
      <dgm:spPr/>
    </dgm:pt>
    <dgm:pt modelId="{0AC53DDB-0E0B-42A6-B156-BDEDC1E41B8D}" type="pres">
      <dgm:prSet presAssocID="{17F8DDFE-1EBA-4AAB-84D1-09962EC2BFAE}" presName="bgRect" presStyleLbl="bgShp" presStyleIdx="1" presStyleCnt="4"/>
      <dgm:spPr/>
    </dgm:pt>
    <dgm:pt modelId="{EA913EB3-85FE-4A3A-A2FD-178E3AC0D1EF}" type="pres">
      <dgm:prSet presAssocID="{17F8DDFE-1EBA-4AAB-84D1-09962EC2BF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413C1882-24D9-40C6-AF3A-FF2F4A926F9E}" type="pres">
      <dgm:prSet presAssocID="{17F8DDFE-1EBA-4AAB-84D1-09962EC2BFAE}" presName="spaceRect" presStyleCnt="0"/>
      <dgm:spPr/>
    </dgm:pt>
    <dgm:pt modelId="{B7AF059A-FDD4-4AD8-BA17-D4235B6FC33E}" type="pres">
      <dgm:prSet presAssocID="{17F8DDFE-1EBA-4AAB-84D1-09962EC2BFAE}" presName="parTx" presStyleLbl="revTx" presStyleIdx="1" presStyleCnt="4">
        <dgm:presLayoutVars>
          <dgm:chMax val="0"/>
          <dgm:chPref val="0"/>
        </dgm:presLayoutVars>
      </dgm:prSet>
      <dgm:spPr/>
    </dgm:pt>
    <dgm:pt modelId="{472CE101-8E4E-4C63-A6F5-92EF465335E5}" type="pres">
      <dgm:prSet presAssocID="{8C4A7BED-787F-4E7C-98DE-04845634D36F}" presName="sibTrans" presStyleCnt="0"/>
      <dgm:spPr/>
    </dgm:pt>
    <dgm:pt modelId="{45A52211-5E42-4420-9E17-0AC4876BDF09}" type="pres">
      <dgm:prSet presAssocID="{1DC602EE-237A-4E1D-9D34-2694994B94F1}" presName="compNode" presStyleCnt="0"/>
      <dgm:spPr/>
    </dgm:pt>
    <dgm:pt modelId="{87B7E53B-9886-4ED6-B394-1777FDB90537}" type="pres">
      <dgm:prSet presAssocID="{1DC602EE-237A-4E1D-9D34-2694994B94F1}" presName="bgRect" presStyleLbl="bgShp" presStyleIdx="2" presStyleCnt="4"/>
      <dgm:spPr/>
    </dgm:pt>
    <dgm:pt modelId="{8C5BA39C-FA79-4A4B-9DAC-3D4656765808}" type="pres">
      <dgm:prSet presAssocID="{1DC602EE-237A-4E1D-9D34-2694994B94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860057B-3A31-4192-BB75-022C14EEB3D3}" type="pres">
      <dgm:prSet presAssocID="{1DC602EE-237A-4E1D-9D34-2694994B94F1}" presName="spaceRect" presStyleCnt="0"/>
      <dgm:spPr/>
    </dgm:pt>
    <dgm:pt modelId="{2D74C07A-F44F-4CA7-85A1-BFAA31CF361E}" type="pres">
      <dgm:prSet presAssocID="{1DC602EE-237A-4E1D-9D34-2694994B94F1}" presName="parTx" presStyleLbl="revTx" presStyleIdx="2" presStyleCnt="4">
        <dgm:presLayoutVars>
          <dgm:chMax val="0"/>
          <dgm:chPref val="0"/>
        </dgm:presLayoutVars>
      </dgm:prSet>
      <dgm:spPr/>
    </dgm:pt>
    <dgm:pt modelId="{2C3BC36D-F4D3-4FE3-8291-5FF59B3CBD2B}" type="pres">
      <dgm:prSet presAssocID="{AD8D747C-E478-437D-8B71-7FF02E98DE3C}" presName="sibTrans" presStyleCnt="0"/>
      <dgm:spPr/>
    </dgm:pt>
    <dgm:pt modelId="{C1077DC1-0DE4-4F5B-9AB6-189013606C50}" type="pres">
      <dgm:prSet presAssocID="{61D71570-BBEC-4670-A68A-C48D7D1CB568}" presName="compNode" presStyleCnt="0"/>
      <dgm:spPr/>
    </dgm:pt>
    <dgm:pt modelId="{03F2F846-E7DA-456E-A34F-D41F5BC3D4BA}" type="pres">
      <dgm:prSet presAssocID="{61D71570-BBEC-4670-A68A-C48D7D1CB568}" presName="bgRect" presStyleLbl="bgShp" presStyleIdx="3" presStyleCnt="4"/>
      <dgm:spPr/>
    </dgm:pt>
    <dgm:pt modelId="{A3BFC1BF-9C09-40FE-90DA-18F75DE44081}" type="pres">
      <dgm:prSet presAssocID="{61D71570-BBEC-4670-A68A-C48D7D1CB5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4B996532-E0D5-4CC6-88E6-43EFD59F084E}" type="pres">
      <dgm:prSet presAssocID="{61D71570-BBEC-4670-A68A-C48D7D1CB568}" presName="spaceRect" presStyleCnt="0"/>
      <dgm:spPr/>
    </dgm:pt>
    <dgm:pt modelId="{056961DC-BA95-4AC8-BD11-F3C7FA4E1CE6}" type="pres">
      <dgm:prSet presAssocID="{61D71570-BBEC-4670-A68A-C48D7D1CB56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E923633-9F48-4AF7-A727-EAEDD90C5541}" srcId="{C587CB33-5960-4D40-AF29-C4F85F84241F}" destId="{1DC602EE-237A-4E1D-9D34-2694994B94F1}" srcOrd="2" destOrd="0" parTransId="{995F94E8-277B-4F21-ACC3-252EC333A7EA}" sibTransId="{AD8D747C-E478-437D-8B71-7FF02E98DE3C}"/>
    <dgm:cxn modelId="{E6A80340-DDC0-4CC0-ABDD-97A552332F1F}" type="presOf" srcId="{1DC602EE-237A-4E1D-9D34-2694994B94F1}" destId="{2D74C07A-F44F-4CA7-85A1-BFAA31CF361E}" srcOrd="0" destOrd="0" presId="urn:microsoft.com/office/officeart/2018/2/layout/IconVerticalSolidList"/>
    <dgm:cxn modelId="{30F5674F-7C1B-4175-83B8-E8FFD782556B}" type="presOf" srcId="{C587CB33-5960-4D40-AF29-C4F85F84241F}" destId="{80F09982-8937-4013-8A60-6AD2B8E1C3A8}" srcOrd="0" destOrd="0" presId="urn:microsoft.com/office/officeart/2018/2/layout/IconVerticalSolidList"/>
    <dgm:cxn modelId="{514E9751-2525-4853-841B-C6A7ED27CA6B}" type="presOf" srcId="{61D71570-BBEC-4670-A68A-C48D7D1CB568}" destId="{056961DC-BA95-4AC8-BD11-F3C7FA4E1CE6}" srcOrd="0" destOrd="0" presId="urn:microsoft.com/office/officeart/2018/2/layout/IconVerticalSolidList"/>
    <dgm:cxn modelId="{9C9DB458-32DD-440A-895D-32B4CD6867E7}" type="presOf" srcId="{580BCC37-3927-4399-8944-E7E366997C70}" destId="{F15AE2DB-21C1-40D7-86E6-BFF66FE2CB3C}" srcOrd="0" destOrd="0" presId="urn:microsoft.com/office/officeart/2018/2/layout/IconVerticalSolidList"/>
    <dgm:cxn modelId="{E7EAC19A-9C22-4584-BF07-026723B6A7B2}" srcId="{C587CB33-5960-4D40-AF29-C4F85F84241F}" destId="{61D71570-BBEC-4670-A68A-C48D7D1CB568}" srcOrd="3" destOrd="0" parTransId="{3200DF2D-5AC6-4EBE-AB21-EB0717D3CA53}" sibTransId="{1AC6B1BF-3CE8-44D2-8D44-C4A41A13D525}"/>
    <dgm:cxn modelId="{D6679D9C-8A35-4A3A-843A-F7CB520E177C}" srcId="{C587CB33-5960-4D40-AF29-C4F85F84241F}" destId="{580BCC37-3927-4399-8944-E7E366997C70}" srcOrd="0" destOrd="0" parTransId="{7987062E-0596-483A-B8B1-4C7A3D697E16}" sibTransId="{C18E5F01-8013-464C-A230-3B7844960D0B}"/>
    <dgm:cxn modelId="{ED3BAFE8-2345-4546-9880-F68A52804959}" type="presOf" srcId="{17F8DDFE-1EBA-4AAB-84D1-09962EC2BFAE}" destId="{B7AF059A-FDD4-4AD8-BA17-D4235B6FC33E}" srcOrd="0" destOrd="0" presId="urn:microsoft.com/office/officeart/2018/2/layout/IconVerticalSolidList"/>
    <dgm:cxn modelId="{0B5B98FD-B187-4207-93B9-280674E4D739}" srcId="{C587CB33-5960-4D40-AF29-C4F85F84241F}" destId="{17F8DDFE-1EBA-4AAB-84D1-09962EC2BFAE}" srcOrd="1" destOrd="0" parTransId="{FCEF264A-9596-4913-ADFA-68109BA92549}" sibTransId="{8C4A7BED-787F-4E7C-98DE-04845634D36F}"/>
    <dgm:cxn modelId="{C9DA516F-2A32-4D54-9E6F-C31CB21A1A8B}" type="presParOf" srcId="{80F09982-8937-4013-8A60-6AD2B8E1C3A8}" destId="{7DAA5CCF-2A99-4358-A3E5-B63A61491A53}" srcOrd="0" destOrd="0" presId="urn:microsoft.com/office/officeart/2018/2/layout/IconVerticalSolidList"/>
    <dgm:cxn modelId="{435E063B-0E5D-4E59-B477-B6BDED574681}" type="presParOf" srcId="{7DAA5CCF-2A99-4358-A3E5-B63A61491A53}" destId="{7BA05E8D-9FEE-4220-AAA5-3093251CDFA6}" srcOrd="0" destOrd="0" presId="urn:microsoft.com/office/officeart/2018/2/layout/IconVerticalSolidList"/>
    <dgm:cxn modelId="{92112A80-C800-4974-AC24-F97B17EC0AF2}" type="presParOf" srcId="{7DAA5CCF-2A99-4358-A3E5-B63A61491A53}" destId="{4D74ABF5-2F1F-49FD-B460-DC8B14156005}" srcOrd="1" destOrd="0" presId="urn:microsoft.com/office/officeart/2018/2/layout/IconVerticalSolidList"/>
    <dgm:cxn modelId="{4360F44B-5657-4755-A0AF-51E68FB073EB}" type="presParOf" srcId="{7DAA5CCF-2A99-4358-A3E5-B63A61491A53}" destId="{17016D38-EC3F-41FB-8B0E-EE6265435B6B}" srcOrd="2" destOrd="0" presId="urn:microsoft.com/office/officeart/2018/2/layout/IconVerticalSolidList"/>
    <dgm:cxn modelId="{A1E1F263-2176-4208-A545-B98C476F03EC}" type="presParOf" srcId="{7DAA5CCF-2A99-4358-A3E5-B63A61491A53}" destId="{F15AE2DB-21C1-40D7-86E6-BFF66FE2CB3C}" srcOrd="3" destOrd="0" presId="urn:microsoft.com/office/officeart/2018/2/layout/IconVerticalSolidList"/>
    <dgm:cxn modelId="{91506F64-CF1A-4557-9AA6-4E794F906EF1}" type="presParOf" srcId="{80F09982-8937-4013-8A60-6AD2B8E1C3A8}" destId="{912F7C9F-C7A7-42B7-96AE-824E51D8B949}" srcOrd="1" destOrd="0" presId="urn:microsoft.com/office/officeart/2018/2/layout/IconVerticalSolidList"/>
    <dgm:cxn modelId="{C94EB1CE-D311-48BE-A184-62F5F8077DDD}" type="presParOf" srcId="{80F09982-8937-4013-8A60-6AD2B8E1C3A8}" destId="{37E3964D-76E0-4FAE-8AA2-F02BE7152AD1}" srcOrd="2" destOrd="0" presId="urn:microsoft.com/office/officeart/2018/2/layout/IconVerticalSolidList"/>
    <dgm:cxn modelId="{BD4EAAE1-7E99-4790-8530-237563E92022}" type="presParOf" srcId="{37E3964D-76E0-4FAE-8AA2-F02BE7152AD1}" destId="{0AC53DDB-0E0B-42A6-B156-BDEDC1E41B8D}" srcOrd="0" destOrd="0" presId="urn:microsoft.com/office/officeart/2018/2/layout/IconVerticalSolidList"/>
    <dgm:cxn modelId="{6072D4F0-E66B-46DC-A043-78F12D86CA75}" type="presParOf" srcId="{37E3964D-76E0-4FAE-8AA2-F02BE7152AD1}" destId="{EA913EB3-85FE-4A3A-A2FD-178E3AC0D1EF}" srcOrd="1" destOrd="0" presId="urn:microsoft.com/office/officeart/2018/2/layout/IconVerticalSolidList"/>
    <dgm:cxn modelId="{471EDC42-8F42-4052-9E6C-779A4E0CFF4C}" type="presParOf" srcId="{37E3964D-76E0-4FAE-8AA2-F02BE7152AD1}" destId="{413C1882-24D9-40C6-AF3A-FF2F4A926F9E}" srcOrd="2" destOrd="0" presId="urn:microsoft.com/office/officeart/2018/2/layout/IconVerticalSolidList"/>
    <dgm:cxn modelId="{F739A09E-BACD-45E5-AF3A-5204A1D2AFB8}" type="presParOf" srcId="{37E3964D-76E0-4FAE-8AA2-F02BE7152AD1}" destId="{B7AF059A-FDD4-4AD8-BA17-D4235B6FC33E}" srcOrd="3" destOrd="0" presId="urn:microsoft.com/office/officeart/2018/2/layout/IconVerticalSolidList"/>
    <dgm:cxn modelId="{266568AE-F336-4A5B-A137-E0E54CE0B04A}" type="presParOf" srcId="{80F09982-8937-4013-8A60-6AD2B8E1C3A8}" destId="{472CE101-8E4E-4C63-A6F5-92EF465335E5}" srcOrd="3" destOrd="0" presId="urn:microsoft.com/office/officeart/2018/2/layout/IconVerticalSolidList"/>
    <dgm:cxn modelId="{1902E719-1507-4C45-B303-6F07A9744740}" type="presParOf" srcId="{80F09982-8937-4013-8A60-6AD2B8E1C3A8}" destId="{45A52211-5E42-4420-9E17-0AC4876BDF09}" srcOrd="4" destOrd="0" presId="urn:microsoft.com/office/officeart/2018/2/layout/IconVerticalSolidList"/>
    <dgm:cxn modelId="{CC2519B9-DB29-44C7-B558-C1E02B9A8150}" type="presParOf" srcId="{45A52211-5E42-4420-9E17-0AC4876BDF09}" destId="{87B7E53B-9886-4ED6-B394-1777FDB90537}" srcOrd="0" destOrd="0" presId="urn:microsoft.com/office/officeart/2018/2/layout/IconVerticalSolidList"/>
    <dgm:cxn modelId="{4C3054E9-9B52-43CA-837E-CD86B1B8A3DF}" type="presParOf" srcId="{45A52211-5E42-4420-9E17-0AC4876BDF09}" destId="{8C5BA39C-FA79-4A4B-9DAC-3D4656765808}" srcOrd="1" destOrd="0" presId="urn:microsoft.com/office/officeart/2018/2/layout/IconVerticalSolidList"/>
    <dgm:cxn modelId="{0E4D8E60-9436-41E3-93D1-D18FE9237EF3}" type="presParOf" srcId="{45A52211-5E42-4420-9E17-0AC4876BDF09}" destId="{6860057B-3A31-4192-BB75-022C14EEB3D3}" srcOrd="2" destOrd="0" presId="urn:microsoft.com/office/officeart/2018/2/layout/IconVerticalSolidList"/>
    <dgm:cxn modelId="{42A396C6-99A7-4C90-B8DF-BB192B33C6DD}" type="presParOf" srcId="{45A52211-5E42-4420-9E17-0AC4876BDF09}" destId="{2D74C07A-F44F-4CA7-85A1-BFAA31CF361E}" srcOrd="3" destOrd="0" presId="urn:microsoft.com/office/officeart/2018/2/layout/IconVerticalSolidList"/>
    <dgm:cxn modelId="{4F4C3873-5802-4879-916D-4B8AC8D3F15A}" type="presParOf" srcId="{80F09982-8937-4013-8A60-6AD2B8E1C3A8}" destId="{2C3BC36D-F4D3-4FE3-8291-5FF59B3CBD2B}" srcOrd="5" destOrd="0" presId="urn:microsoft.com/office/officeart/2018/2/layout/IconVerticalSolidList"/>
    <dgm:cxn modelId="{906C2C5F-C87F-47A8-8878-CC66631EE3C6}" type="presParOf" srcId="{80F09982-8937-4013-8A60-6AD2B8E1C3A8}" destId="{C1077DC1-0DE4-4F5B-9AB6-189013606C50}" srcOrd="6" destOrd="0" presId="urn:microsoft.com/office/officeart/2018/2/layout/IconVerticalSolidList"/>
    <dgm:cxn modelId="{1944087F-1627-4D04-B465-BEDCEA2536D3}" type="presParOf" srcId="{C1077DC1-0DE4-4F5B-9AB6-189013606C50}" destId="{03F2F846-E7DA-456E-A34F-D41F5BC3D4BA}" srcOrd="0" destOrd="0" presId="urn:microsoft.com/office/officeart/2018/2/layout/IconVerticalSolidList"/>
    <dgm:cxn modelId="{1EC58846-32E1-4158-8080-D31648A18C44}" type="presParOf" srcId="{C1077DC1-0DE4-4F5B-9AB6-189013606C50}" destId="{A3BFC1BF-9C09-40FE-90DA-18F75DE44081}" srcOrd="1" destOrd="0" presId="urn:microsoft.com/office/officeart/2018/2/layout/IconVerticalSolidList"/>
    <dgm:cxn modelId="{55F319DC-0A1F-4F84-951C-764C4A10DB6F}" type="presParOf" srcId="{C1077DC1-0DE4-4F5B-9AB6-189013606C50}" destId="{4B996532-E0D5-4CC6-88E6-43EFD59F084E}" srcOrd="2" destOrd="0" presId="urn:microsoft.com/office/officeart/2018/2/layout/IconVerticalSolidList"/>
    <dgm:cxn modelId="{4C954591-ED55-4A4B-8D77-442EBE1A5626}" type="presParOf" srcId="{C1077DC1-0DE4-4F5B-9AB6-189013606C50}" destId="{056961DC-BA95-4AC8-BD11-F3C7FA4E1C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7DFD29F-429C-41A8-A09A-B049439402A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A3B6568-D9FC-45E5-912F-32D2005AAF6F}">
      <dgm:prSet/>
      <dgm:spPr/>
      <dgm:t>
        <a:bodyPr/>
        <a:lstStyle/>
        <a:p>
          <a:pPr>
            <a:defRPr cap="all"/>
          </a:pPr>
          <a:r>
            <a:rPr lang="en-US" b="0" i="0"/>
            <a:t>Subtracting strings</a:t>
          </a:r>
          <a:endParaRPr lang="en-US"/>
        </a:p>
      </dgm:t>
    </dgm:pt>
    <dgm:pt modelId="{28140866-F84C-4ADA-9E09-E77339824BDA}" type="parTrans" cxnId="{AC20B3AA-097D-4329-BC04-5D8242414406}">
      <dgm:prSet/>
      <dgm:spPr/>
      <dgm:t>
        <a:bodyPr/>
        <a:lstStyle/>
        <a:p>
          <a:endParaRPr lang="en-US"/>
        </a:p>
      </dgm:t>
    </dgm:pt>
    <dgm:pt modelId="{5401CA95-E7EF-4970-A96D-ACE6E8BECE02}" type="sibTrans" cxnId="{AC20B3AA-097D-4329-BC04-5D8242414406}">
      <dgm:prSet/>
      <dgm:spPr/>
      <dgm:t>
        <a:bodyPr/>
        <a:lstStyle/>
        <a:p>
          <a:endParaRPr lang="en-US"/>
        </a:p>
      </dgm:t>
    </dgm:pt>
    <dgm:pt modelId="{EA7F24F6-F5C9-47FD-BF1C-F51C84134433}">
      <dgm:prSet/>
      <dgm:spPr/>
      <dgm:t>
        <a:bodyPr/>
        <a:lstStyle/>
        <a:p>
          <a:pPr>
            <a:defRPr cap="all"/>
          </a:pPr>
          <a:r>
            <a:rPr lang="en-US" b="0" i="0"/>
            <a:t>Adding strings.</a:t>
          </a:r>
          <a:endParaRPr lang="en-US"/>
        </a:p>
      </dgm:t>
    </dgm:pt>
    <dgm:pt modelId="{24FC3479-DFEB-4174-9821-6AF35A3B80FD}" type="parTrans" cxnId="{F7CB73CD-140F-4FF6-A896-0DB04C6149EA}">
      <dgm:prSet/>
      <dgm:spPr/>
      <dgm:t>
        <a:bodyPr/>
        <a:lstStyle/>
        <a:p>
          <a:endParaRPr lang="en-US"/>
        </a:p>
      </dgm:t>
    </dgm:pt>
    <dgm:pt modelId="{AB84549D-232B-4EE7-BDDA-5BC313C4CE50}" type="sibTrans" cxnId="{F7CB73CD-140F-4FF6-A896-0DB04C6149EA}">
      <dgm:prSet/>
      <dgm:spPr/>
      <dgm:t>
        <a:bodyPr/>
        <a:lstStyle/>
        <a:p>
          <a:endParaRPr lang="en-US"/>
        </a:p>
      </dgm:t>
    </dgm:pt>
    <dgm:pt modelId="{2DB2AAF8-CE4E-4661-B417-6E7AA79D89B7}">
      <dgm:prSet/>
      <dgm:spPr/>
      <dgm:t>
        <a:bodyPr/>
        <a:lstStyle/>
        <a:p>
          <a:pPr>
            <a:defRPr cap="all"/>
          </a:pPr>
          <a:r>
            <a:rPr lang="en-US" b="0" i="0"/>
            <a:t>Multiplying strings.</a:t>
          </a:r>
          <a:endParaRPr lang="en-US"/>
        </a:p>
      </dgm:t>
    </dgm:pt>
    <dgm:pt modelId="{F78412E5-A33B-4A7B-9652-A74CD2D45999}" type="parTrans" cxnId="{83A78516-BC8C-4A4B-9BC0-94BC2FDABDF6}">
      <dgm:prSet/>
      <dgm:spPr/>
      <dgm:t>
        <a:bodyPr/>
        <a:lstStyle/>
        <a:p>
          <a:endParaRPr lang="en-US"/>
        </a:p>
      </dgm:t>
    </dgm:pt>
    <dgm:pt modelId="{67FEF74D-61B7-43FD-8F7D-1E433D5A26A6}" type="sibTrans" cxnId="{83A78516-BC8C-4A4B-9BC0-94BC2FDABDF6}">
      <dgm:prSet/>
      <dgm:spPr/>
      <dgm:t>
        <a:bodyPr/>
        <a:lstStyle/>
        <a:p>
          <a:endParaRPr lang="en-US"/>
        </a:p>
      </dgm:t>
    </dgm:pt>
    <dgm:pt modelId="{FADAD72A-50C9-43C1-BB30-A781FBD5F4DD}">
      <dgm:prSet/>
      <dgm:spPr/>
      <dgm:t>
        <a:bodyPr/>
        <a:lstStyle/>
        <a:p>
          <a:pPr>
            <a:defRPr cap="all"/>
          </a:pPr>
          <a:r>
            <a:rPr lang="en-US" b="0" i="0"/>
            <a:t>Repeating strings.</a:t>
          </a:r>
          <a:endParaRPr lang="en-US"/>
        </a:p>
      </dgm:t>
    </dgm:pt>
    <dgm:pt modelId="{2A27A768-0DA7-4AC0-87FF-092BD0460363}" type="parTrans" cxnId="{3419A095-1C1A-47AB-A065-3BCD9101EFED}">
      <dgm:prSet/>
      <dgm:spPr/>
      <dgm:t>
        <a:bodyPr/>
        <a:lstStyle/>
        <a:p>
          <a:endParaRPr lang="en-US"/>
        </a:p>
      </dgm:t>
    </dgm:pt>
    <dgm:pt modelId="{35AB2B88-EE47-40AF-8F84-0D4C33705694}" type="sibTrans" cxnId="{3419A095-1C1A-47AB-A065-3BCD9101EFED}">
      <dgm:prSet/>
      <dgm:spPr/>
      <dgm:t>
        <a:bodyPr/>
        <a:lstStyle/>
        <a:p>
          <a:endParaRPr lang="en-US"/>
        </a:p>
      </dgm:t>
    </dgm:pt>
    <dgm:pt modelId="{0AA8CA08-1EC5-42C8-9C0F-0368A42FC9D6}" type="pres">
      <dgm:prSet presAssocID="{C7DFD29F-429C-41A8-A09A-B049439402A6}" presName="root" presStyleCnt="0">
        <dgm:presLayoutVars>
          <dgm:dir/>
          <dgm:resizeHandles val="exact"/>
        </dgm:presLayoutVars>
      </dgm:prSet>
      <dgm:spPr/>
    </dgm:pt>
    <dgm:pt modelId="{2C749D1B-E98D-477F-A1C7-A56C4E31B924}" type="pres">
      <dgm:prSet presAssocID="{9A3B6568-D9FC-45E5-912F-32D2005AAF6F}" presName="compNode" presStyleCnt="0"/>
      <dgm:spPr/>
    </dgm:pt>
    <dgm:pt modelId="{EF1B7952-A45A-4103-9890-3E7EF9E368B6}" type="pres">
      <dgm:prSet presAssocID="{9A3B6568-D9FC-45E5-912F-32D2005AAF6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EFA4A3A-CA06-49DC-8D00-F54215113FE7}" type="pres">
      <dgm:prSet presAssocID="{9A3B6568-D9FC-45E5-912F-32D2005AAF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olin"/>
        </a:ext>
      </dgm:extLst>
    </dgm:pt>
    <dgm:pt modelId="{3FFC88F9-0D87-4609-A41A-DA1F8C681BE0}" type="pres">
      <dgm:prSet presAssocID="{9A3B6568-D9FC-45E5-912F-32D2005AAF6F}" presName="spaceRect" presStyleCnt="0"/>
      <dgm:spPr/>
    </dgm:pt>
    <dgm:pt modelId="{81BBCAF8-1A6A-4464-A434-A25DD8CD61C7}" type="pres">
      <dgm:prSet presAssocID="{9A3B6568-D9FC-45E5-912F-32D2005AAF6F}" presName="textRect" presStyleLbl="revTx" presStyleIdx="0" presStyleCnt="4">
        <dgm:presLayoutVars>
          <dgm:chMax val="1"/>
          <dgm:chPref val="1"/>
        </dgm:presLayoutVars>
      </dgm:prSet>
      <dgm:spPr/>
    </dgm:pt>
    <dgm:pt modelId="{F5A4D58C-CBAC-430D-BD40-EC84F3BD490B}" type="pres">
      <dgm:prSet presAssocID="{5401CA95-E7EF-4970-A96D-ACE6E8BECE02}" presName="sibTrans" presStyleCnt="0"/>
      <dgm:spPr/>
    </dgm:pt>
    <dgm:pt modelId="{D8558D9E-57C5-4BA5-B910-A9D260D3A707}" type="pres">
      <dgm:prSet presAssocID="{EA7F24F6-F5C9-47FD-BF1C-F51C84134433}" presName="compNode" presStyleCnt="0"/>
      <dgm:spPr/>
    </dgm:pt>
    <dgm:pt modelId="{6CAD301E-9FE0-48C6-BC87-6DC59C59D8CA}" type="pres">
      <dgm:prSet presAssocID="{EA7F24F6-F5C9-47FD-BF1C-F51C84134433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13A130D-504C-4F9D-9315-8D109E64D43F}" type="pres">
      <dgm:prSet presAssocID="{EA7F24F6-F5C9-47FD-BF1C-F51C841344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o"/>
        </a:ext>
      </dgm:extLst>
    </dgm:pt>
    <dgm:pt modelId="{32EC8B99-836C-4E55-B0D0-EB2BB7665FB6}" type="pres">
      <dgm:prSet presAssocID="{EA7F24F6-F5C9-47FD-BF1C-F51C84134433}" presName="spaceRect" presStyleCnt="0"/>
      <dgm:spPr/>
    </dgm:pt>
    <dgm:pt modelId="{A46B9582-F177-4852-BFDB-38CB9B7D7797}" type="pres">
      <dgm:prSet presAssocID="{EA7F24F6-F5C9-47FD-BF1C-F51C84134433}" presName="textRect" presStyleLbl="revTx" presStyleIdx="1" presStyleCnt="4">
        <dgm:presLayoutVars>
          <dgm:chMax val="1"/>
          <dgm:chPref val="1"/>
        </dgm:presLayoutVars>
      </dgm:prSet>
      <dgm:spPr/>
    </dgm:pt>
    <dgm:pt modelId="{E8F11838-5A9A-4F1C-B3E0-00D182826EAE}" type="pres">
      <dgm:prSet presAssocID="{AB84549D-232B-4EE7-BDDA-5BC313C4CE50}" presName="sibTrans" presStyleCnt="0"/>
      <dgm:spPr/>
    </dgm:pt>
    <dgm:pt modelId="{73447F86-1F27-45FC-96E9-FDF40BEFB11E}" type="pres">
      <dgm:prSet presAssocID="{2DB2AAF8-CE4E-4661-B417-6E7AA79D89B7}" presName="compNode" presStyleCnt="0"/>
      <dgm:spPr/>
    </dgm:pt>
    <dgm:pt modelId="{573E1A19-EAEE-48CB-8117-05A7390CA7C0}" type="pres">
      <dgm:prSet presAssocID="{2DB2AAF8-CE4E-4661-B417-6E7AA79D89B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72C0444-31DE-4989-811D-D862A8F41510}" type="pres">
      <dgm:prSet presAssocID="{2DB2AAF8-CE4E-4661-B417-6E7AA79D89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E370E32B-6D0A-4366-BF47-456ED5B9D2DA}" type="pres">
      <dgm:prSet presAssocID="{2DB2AAF8-CE4E-4661-B417-6E7AA79D89B7}" presName="spaceRect" presStyleCnt="0"/>
      <dgm:spPr/>
    </dgm:pt>
    <dgm:pt modelId="{579A23AC-1840-455E-AC90-91735EDD9D89}" type="pres">
      <dgm:prSet presAssocID="{2DB2AAF8-CE4E-4661-B417-6E7AA79D89B7}" presName="textRect" presStyleLbl="revTx" presStyleIdx="2" presStyleCnt="4">
        <dgm:presLayoutVars>
          <dgm:chMax val="1"/>
          <dgm:chPref val="1"/>
        </dgm:presLayoutVars>
      </dgm:prSet>
      <dgm:spPr/>
    </dgm:pt>
    <dgm:pt modelId="{BBD90478-DC31-431A-8FF7-AFEE167F2FA7}" type="pres">
      <dgm:prSet presAssocID="{67FEF74D-61B7-43FD-8F7D-1E433D5A26A6}" presName="sibTrans" presStyleCnt="0"/>
      <dgm:spPr/>
    </dgm:pt>
    <dgm:pt modelId="{FCF4B2D4-C401-4916-8F85-AC829843A678}" type="pres">
      <dgm:prSet presAssocID="{FADAD72A-50C9-43C1-BB30-A781FBD5F4DD}" presName="compNode" presStyleCnt="0"/>
      <dgm:spPr/>
    </dgm:pt>
    <dgm:pt modelId="{7836289D-66D2-4D79-B3FA-721E02758B97}" type="pres">
      <dgm:prSet presAssocID="{FADAD72A-50C9-43C1-BB30-A781FBD5F4D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78801E3-FDF4-446A-A918-66ED1FA34966}" type="pres">
      <dgm:prSet presAssocID="{FADAD72A-50C9-43C1-BB30-A781FBD5F4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F01500AD-ED8C-430A-AFD5-810841B1BFA4}" type="pres">
      <dgm:prSet presAssocID="{FADAD72A-50C9-43C1-BB30-A781FBD5F4DD}" presName="spaceRect" presStyleCnt="0"/>
      <dgm:spPr/>
    </dgm:pt>
    <dgm:pt modelId="{298BCC47-6FFC-4839-B5B1-A7FC2EFB92CD}" type="pres">
      <dgm:prSet presAssocID="{FADAD72A-50C9-43C1-BB30-A781FBD5F4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3A78516-BC8C-4A4B-9BC0-94BC2FDABDF6}" srcId="{C7DFD29F-429C-41A8-A09A-B049439402A6}" destId="{2DB2AAF8-CE4E-4661-B417-6E7AA79D89B7}" srcOrd="2" destOrd="0" parTransId="{F78412E5-A33B-4A7B-9652-A74CD2D45999}" sibTransId="{67FEF74D-61B7-43FD-8F7D-1E433D5A26A6}"/>
    <dgm:cxn modelId="{7FE0E636-FD7C-4830-A026-C9570F5329E6}" type="presOf" srcId="{FADAD72A-50C9-43C1-BB30-A781FBD5F4DD}" destId="{298BCC47-6FFC-4839-B5B1-A7FC2EFB92CD}" srcOrd="0" destOrd="0" presId="urn:microsoft.com/office/officeart/2018/5/layout/IconLeafLabelList"/>
    <dgm:cxn modelId="{A3815538-988E-41D1-8238-A994E1BD2B23}" type="presOf" srcId="{9A3B6568-D9FC-45E5-912F-32D2005AAF6F}" destId="{81BBCAF8-1A6A-4464-A434-A25DD8CD61C7}" srcOrd="0" destOrd="0" presId="urn:microsoft.com/office/officeart/2018/5/layout/IconLeafLabelList"/>
    <dgm:cxn modelId="{C8E81D47-8A73-45A1-A17D-5FA5E3C431BF}" type="presOf" srcId="{EA7F24F6-F5C9-47FD-BF1C-F51C84134433}" destId="{A46B9582-F177-4852-BFDB-38CB9B7D7797}" srcOrd="0" destOrd="0" presId="urn:microsoft.com/office/officeart/2018/5/layout/IconLeafLabelList"/>
    <dgm:cxn modelId="{5D339F51-3B61-415A-A7F5-4BD97B6AFA99}" type="presOf" srcId="{2DB2AAF8-CE4E-4661-B417-6E7AA79D89B7}" destId="{579A23AC-1840-455E-AC90-91735EDD9D89}" srcOrd="0" destOrd="0" presId="urn:microsoft.com/office/officeart/2018/5/layout/IconLeafLabelList"/>
    <dgm:cxn modelId="{07B9FE89-A718-4FFD-BCCE-FBCB963900D8}" type="presOf" srcId="{C7DFD29F-429C-41A8-A09A-B049439402A6}" destId="{0AA8CA08-1EC5-42C8-9C0F-0368A42FC9D6}" srcOrd="0" destOrd="0" presId="urn:microsoft.com/office/officeart/2018/5/layout/IconLeafLabelList"/>
    <dgm:cxn modelId="{3419A095-1C1A-47AB-A065-3BCD9101EFED}" srcId="{C7DFD29F-429C-41A8-A09A-B049439402A6}" destId="{FADAD72A-50C9-43C1-BB30-A781FBD5F4DD}" srcOrd="3" destOrd="0" parTransId="{2A27A768-0DA7-4AC0-87FF-092BD0460363}" sibTransId="{35AB2B88-EE47-40AF-8F84-0D4C33705694}"/>
    <dgm:cxn modelId="{AC20B3AA-097D-4329-BC04-5D8242414406}" srcId="{C7DFD29F-429C-41A8-A09A-B049439402A6}" destId="{9A3B6568-D9FC-45E5-912F-32D2005AAF6F}" srcOrd="0" destOrd="0" parTransId="{28140866-F84C-4ADA-9E09-E77339824BDA}" sibTransId="{5401CA95-E7EF-4970-A96D-ACE6E8BECE02}"/>
    <dgm:cxn modelId="{F7CB73CD-140F-4FF6-A896-0DB04C6149EA}" srcId="{C7DFD29F-429C-41A8-A09A-B049439402A6}" destId="{EA7F24F6-F5C9-47FD-BF1C-F51C84134433}" srcOrd="1" destOrd="0" parTransId="{24FC3479-DFEB-4174-9821-6AF35A3B80FD}" sibTransId="{AB84549D-232B-4EE7-BDDA-5BC313C4CE50}"/>
    <dgm:cxn modelId="{475C1266-2BA3-4362-A534-6AE4109E5A75}" type="presParOf" srcId="{0AA8CA08-1EC5-42C8-9C0F-0368A42FC9D6}" destId="{2C749D1B-E98D-477F-A1C7-A56C4E31B924}" srcOrd="0" destOrd="0" presId="urn:microsoft.com/office/officeart/2018/5/layout/IconLeafLabelList"/>
    <dgm:cxn modelId="{B2BEEC81-60CE-43EF-B7A8-034281C66BA1}" type="presParOf" srcId="{2C749D1B-E98D-477F-A1C7-A56C4E31B924}" destId="{EF1B7952-A45A-4103-9890-3E7EF9E368B6}" srcOrd="0" destOrd="0" presId="urn:microsoft.com/office/officeart/2018/5/layout/IconLeafLabelList"/>
    <dgm:cxn modelId="{76F1E800-0089-4472-894F-0E8E92C20C82}" type="presParOf" srcId="{2C749D1B-E98D-477F-A1C7-A56C4E31B924}" destId="{4EFA4A3A-CA06-49DC-8D00-F54215113FE7}" srcOrd="1" destOrd="0" presId="urn:microsoft.com/office/officeart/2018/5/layout/IconLeafLabelList"/>
    <dgm:cxn modelId="{6CD71BFF-EB83-4386-B98F-B30348E3E623}" type="presParOf" srcId="{2C749D1B-E98D-477F-A1C7-A56C4E31B924}" destId="{3FFC88F9-0D87-4609-A41A-DA1F8C681BE0}" srcOrd="2" destOrd="0" presId="urn:microsoft.com/office/officeart/2018/5/layout/IconLeafLabelList"/>
    <dgm:cxn modelId="{C91B84B7-A5F7-4BAD-A54F-0C9704061652}" type="presParOf" srcId="{2C749D1B-E98D-477F-A1C7-A56C4E31B924}" destId="{81BBCAF8-1A6A-4464-A434-A25DD8CD61C7}" srcOrd="3" destOrd="0" presId="urn:microsoft.com/office/officeart/2018/5/layout/IconLeafLabelList"/>
    <dgm:cxn modelId="{270403C1-33F6-4D8D-BCA0-B63242B0168A}" type="presParOf" srcId="{0AA8CA08-1EC5-42C8-9C0F-0368A42FC9D6}" destId="{F5A4D58C-CBAC-430D-BD40-EC84F3BD490B}" srcOrd="1" destOrd="0" presId="urn:microsoft.com/office/officeart/2018/5/layout/IconLeafLabelList"/>
    <dgm:cxn modelId="{E83E7D5D-C599-4DA3-98FB-E1D8C45FDBBD}" type="presParOf" srcId="{0AA8CA08-1EC5-42C8-9C0F-0368A42FC9D6}" destId="{D8558D9E-57C5-4BA5-B910-A9D260D3A707}" srcOrd="2" destOrd="0" presId="urn:microsoft.com/office/officeart/2018/5/layout/IconLeafLabelList"/>
    <dgm:cxn modelId="{D29A92B6-8E8C-4198-BD4D-D80939E88DB5}" type="presParOf" srcId="{D8558D9E-57C5-4BA5-B910-A9D260D3A707}" destId="{6CAD301E-9FE0-48C6-BC87-6DC59C59D8CA}" srcOrd="0" destOrd="0" presId="urn:microsoft.com/office/officeart/2018/5/layout/IconLeafLabelList"/>
    <dgm:cxn modelId="{22E64BCA-9853-4D04-BAE5-7A233ECD100B}" type="presParOf" srcId="{D8558D9E-57C5-4BA5-B910-A9D260D3A707}" destId="{613A130D-504C-4F9D-9315-8D109E64D43F}" srcOrd="1" destOrd="0" presId="urn:microsoft.com/office/officeart/2018/5/layout/IconLeafLabelList"/>
    <dgm:cxn modelId="{25AA84FB-207D-4114-B881-AC21F663EC15}" type="presParOf" srcId="{D8558D9E-57C5-4BA5-B910-A9D260D3A707}" destId="{32EC8B99-836C-4E55-B0D0-EB2BB7665FB6}" srcOrd="2" destOrd="0" presId="urn:microsoft.com/office/officeart/2018/5/layout/IconLeafLabelList"/>
    <dgm:cxn modelId="{DB2FA0A8-6E00-462C-9B83-2035C38BE72E}" type="presParOf" srcId="{D8558D9E-57C5-4BA5-B910-A9D260D3A707}" destId="{A46B9582-F177-4852-BFDB-38CB9B7D7797}" srcOrd="3" destOrd="0" presId="urn:microsoft.com/office/officeart/2018/5/layout/IconLeafLabelList"/>
    <dgm:cxn modelId="{6E3B4D36-D61A-43CA-92C2-037D82076019}" type="presParOf" srcId="{0AA8CA08-1EC5-42C8-9C0F-0368A42FC9D6}" destId="{E8F11838-5A9A-4F1C-B3E0-00D182826EAE}" srcOrd="3" destOrd="0" presId="urn:microsoft.com/office/officeart/2018/5/layout/IconLeafLabelList"/>
    <dgm:cxn modelId="{872DBBCA-CFFA-453B-955D-9B994FAEA264}" type="presParOf" srcId="{0AA8CA08-1EC5-42C8-9C0F-0368A42FC9D6}" destId="{73447F86-1F27-45FC-96E9-FDF40BEFB11E}" srcOrd="4" destOrd="0" presId="urn:microsoft.com/office/officeart/2018/5/layout/IconLeafLabelList"/>
    <dgm:cxn modelId="{291F710F-FB85-4479-ABB3-12E7C20E7A95}" type="presParOf" srcId="{73447F86-1F27-45FC-96E9-FDF40BEFB11E}" destId="{573E1A19-EAEE-48CB-8117-05A7390CA7C0}" srcOrd="0" destOrd="0" presId="urn:microsoft.com/office/officeart/2018/5/layout/IconLeafLabelList"/>
    <dgm:cxn modelId="{CD047320-A066-408C-9BD1-CDD4B8E142CC}" type="presParOf" srcId="{73447F86-1F27-45FC-96E9-FDF40BEFB11E}" destId="{F72C0444-31DE-4989-811D-D862A8F41510}" srcOrd="1" destOrd="0" presId="urn:microsoft.com/office/officeart/2018/5/layout/IconLeafLabelList"/>
    <dgm:cxn modelId="{BAD894D2-7295-4F6D-917E-BB4A370AA457}" type="presParOf" srcId="{73447F86-1F27-45FC-96E9-FDF40BEFB11E}" destId="{E370E32B-6D0A-4366-BF47-456ED5B9D2DA}" srcOrd="2" destOrd="0" presId="urn:microsoft.com/office/officeart/2018/5/layout/IconLeafLabelList"/>
    <dgm:cxn modelId="{12944E3C-83AD-4714-8CEE-D55D90F007B9}" type="presParOf" srcId="{73447F86-1F27-45FC-96E9-FDF40BEFB11E}" destId="{579A23AC-1840-455E-AC90-91735EDD9D89}" srcOrd="3" destOrd="0" presId="urn:microsoft.com/office/officeart/2018/5/layout/IconLeafLabelList"/>
    <dgm:cxn modelId="{18072E25-A228-4D1C-B2CC-CF452BC921C5}" type="presParOf" srcId="{0AA8CA08-1EC5-42C8-9C0F-0368A42FC9D6}" destId="{BBD90478-DC31-431A-8FF7-AFEE167F2FA7}" srcOrd="5" destOrd="0" presId="urn:microsoft.com/office/officeart/2018/5/layout/IconLeafLabelList"/>
    <dgm:cxn modelId="{1AADB2F6-C221-45E4-A5CD-87B8BDD4B0FD}" type="presParOf" srcId="{0AA8CA08-1EC5-42C8-9C0F-0368A42FC9D6}" destId="{FCF4B2D4-C401-4916-8F85-AC829843A678}" srcOrd="6" destOrd="0" presId="urn:microsoft.com/office/officeart/2018/5/layout/IconLeafLabelList"/>
    <dgm:cxn modelId="{FDA322B8-91F6-4209-8E1A-1027C912AF79}" type="presParOf" srcId="{FCF4B2D4-C401-4916-8F85-AC829843A678}" destId="{7836289D-66D2-4D79-B3FA-721E02758B97}" srcOrd="0" destOrd="0" presId="urn:microsoft.com/office/officeart/2018/5/layout/IconLeafLabelList"/>
    <dgm:cxn modelId="{C4DB0286-9028-4032-A2B7-73F05665ABDD}" type="presParOf" srcId="{FCF4B2D4-C401-4916-8F85-AC829843A678}" destId="{F78801E3-FDF4-446A-A918-66ED1FA34966}" srcOrd="1" destOrd="0" presId="urn:microsoft.com/office/officeart/2018/5/layout/IconLeafLabelList"/>
    <dgm:cxn modelId="{373CF1DC-0A91-496D-9EA4-B72F3388BC74}" type="presParOf" srcId="{FCF4B2D4-C401-4916-8F85-AC829843A678}" destId="{F01500AD-ED8C-430A-AFD5-810841B1BFA4}" srcOrd="2" destOrd="0" presId="urn:microsoft.com/office/officeart/2018/5/layout/IconLeafLabelList"/>
    <dgm:cxn modelId="{FB25E48B-5B0E-4F7E-841E-8A3E34C7F433}" type="presParOf" srcId="{FCF4B2D4-C401-4916-8F85-AC829843A678}" destId="{298BCC47-6FFC-4839-B5B1-A7FC2EFB92C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A4D573F-304C-4EB4-903F-BB88B2A1B7F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F13ABC0-97CB-40EE-864E-69782DE363B2}">
      <dgm:prSet/>
      <dgm:spPr/>
      <dgm:t>
        <a:bodyPr/>
        <a:lstStyle/>
        <a:p>
          <a:r>
            <a:rPr lang="en-US" b="0" i="0"/>
            <a:t>Int</a:t>
          </a:r>
          <a:endParaRPr lang="en-US"/>
        </a:p>
      </dgm:t>
    </dgm:pt>
    <dgm:pt modelId="{25F0B700-CE09-4B21-A569-812D764CF477}" type="parTrans" cxnId="{43DD0EC5-75C5-4214-8E6C-6FC859695D94}">
      <dgm:prSet/>
      <dgm:spPr/>
      <dgm:t>
        <a:bodyPr/>
        <a:lstStyle/>
        <a:p>
          <a:endParaRPr lang="en-US"/>
        </a:p>
      </dgm:t>
    </dgm:pt>
    <dgm:pt modelId="{A64CA386-70AF-4E87-9B4A-0837AD96ACD6}" type="sibTrans" cxnId="{43DD0EC5-75C5-4214-8E6C-6FC859695D94}">
      <dgm:prSet/>
      <dgm:spPr/>
      <dgm:t>
        <a:bodyPr/>
        <a:lstStyle/>
        <a:p>
          <a:endParaRPr lang="en-US"/>
        </a:p>
      </dgm:t>
    </dgm:pt>
    <dgm:pt modelId="{1A790AC2-C826-40FF-9D10-9FC2F88E6AE7}">
      <dgm:prSet/>
      <dgm:spPr/>
      <dgm:t>
        <a:bodyPr/>
        <a:lstStyle/>
        <a:p>
          <a:r>
            <a:rPr lang="en-US" b="0" i="0"/>
            <a:t>Parameter</a:t>
          </a:r>
          <a:endParaRPr lang="en-US"/>
        </a:p>
      </dgm:t>
    </dgm:pt>
    <dgm:pt modelId="{2FF6D581-5D0C-4989-AEF0-34A0E13D4893}" type="parTrans" cxnId="{C172A444-C2B0-4067-8776-A71239E4357C}">
      <dgm:prSet/>
      <dgm:spPr/>
      <dgm:t>
        <a:bodyPr/>
        <a:lstStyle/>
        <a:p>
          <a:endParaRPr lang="en-US"/>
        </a:p>
      </dgm:t>
    </dgm:pt>
    <dgm:pt modelId="{A86340A1-8379-46D7-AAE3-77D6845BF066}" type="sibTrans" cxnId="{C172A444-C2B0-4067-8776-A71239E4357C}">
      <dgm:prSet/>
      <dgm:spPr/>
      <dgm:t>
        <a:bodyPr/>
        <a:lstStyle/>
        <a:p>
          <a:endParaRPr lang="en-US"/>
        </a:p>
      </dgm:t>
    </dgm:pt>
    <dgm:pt modelId="{90FF9F8E-5FE1-49CC-94FC-13577C5746F4}">
      <dgm:prSet/>
      <dgm:spPr/>
      <dgm:t>
        <a:bodyPr/>
        <a:lstStyle/>
        <a:p>
          <a:r>
            <a:rPr lang="en-US" b="0" i="0"/>
            <a:t>Perimeter</a:t>
          </a:r>
          <a:endParaRPr lang="en-US"/>
        </a:p>
      </dgm:t>
    </dgm:pt>
    <dgm:pt modelId="{95204338-C75B-4C66-8F0C-B7942E8C4A0B}" type="parTrans" cxnId="{2C6979C2-4451-4BD3-A812-701F97D72B0A}">
      <dgm:prSet/>
      <dgm:spPr/>
      <dgm:t>
        <a:bodyPr/>
        <a:lstStyle/>
        <a:p>
          <a:endParaRPr lang="en-US"/>
        </a:p>
      </dgm:t>
    </dgm:pt>
    <dgm:pt modelId="{743D17B6-8B64-42BB-A874-2606707139A5}" type="sibTrans" cxnId="{2C6979C2-4451-4BD3-A812-701F97D72B0A}">
      <dgm:prSet/>
      <dgm:spPr/>
      <dgm:t>
        <a:bodyPr/>
        <a:lstStyle/>
        <a:p>
          <a:endParaRPr lang="en-US"/>
        </a:p>
      </dgm:t>
    </dgm:pt>
    <dgm:pt modelId="{76CD5EC9-488B-4B31-AF39-88EA18DCB3FE}">
      <dgm:prSet/>
      <dgm:spPr/>
      <dgm:t>
        <a:bodyPr/>
        <a:lstStyle/>
        <a:p>
          <a:r>
            <a:rPr lang="en-US" b="0" i="0"/>
            <a:t>Text</a:t>
          </a:r>
          <a:endParaRPr lang="en-US"/>
        </a:p>
      </dgm:t>
    </dgm:pt>
    <dgm:pt modelId="{EA193796-DE04-454A-87BF-F13D3278B036}" type="parTrans" cxnId="{D40DDD50-CA54-4728-BB2E-D705C31E9E7D}">
      <dgm:prSet/>
      <dgm:spPr/>
      <dgm:t>
        <a:bodyPr/>
        <a:lstStyle/>
        <a:p>
          <a:endParaRPr lang="en-US"/>
        </a:p>
      </dgm:t>
    </dgm:pt>
    <dgm:pt modelId="{B0878932-1B47-4DBA-B5D0-200B20889443}" type="sibTrans" cxnId="{D40DDD50-CA54-4728-BB2E-D705C31E9E7D}">
      <dgm:prSet/>
      <dgm:spPr/>
      <dgm:t>
        <a:bodyPr/>
        <a:lstStyle/>
        <a:p>
          <a:endParaRPr lang="en-US"/>
        </a:p>
      </dgm:t>
    </dgm:pt>
    <dgm:pt modelId="{F5C4F22F-CB31-5D48-8ABA-79BE6A9A80FE}" type="pres">
      <dgm:prSet presAssocID="{1A4D573F-304C-4EB4-903F-BB88B2A1B7F2}" presName="linear" presStyleCnt="0">
        <dgm:presLayoutVars>
          <dgm:animLvl val="lvl"/>
          <dgm:resizeHandles val="exact"/>
        </dgm:presLayoutVars>
      </dgm:prSet>
      <dgm:spPr/>
    </dgm:pt>
    <dgm:pt modelId="{20646B2F-6F74-7D43-8B6F-DFB1D7FD471F}" type="pres">
      <dgm:prSet presAssocID="{6F13ABC0-97CB-40EE-864E-69782DE363B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198801-B51C-FE44-AB00-DF5212A40246}" type="pres">
      <dgm:prSet presAssocID="{A64CA386-70AF-4E87-9B4A-0837AD96ACD6}" presName="spacer" presStyleCnt="0"/>
      <dgm:spPr/>
    </dgm:pt>
    <dgm:pt modelId="{2C131C9C-97C0-B540-9D25-45BD1F36ABB9}" type="pres">
      <dgm:prSet presAssocID="{1A790AC2-C826-40FF-9D10-9FC2F88E6AE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D0D8632-777A-D743-AB83-806B241CD259}" type="pres">
      <dgm:prSet presAssocID="{A86340A1-8379-46D7-AAE3-77D6845BF066}" presName="spacer" presStyleCnt="0"/>
      <dgm:spPr/>
    </dgm:pt>
    <dgm:pt modelId="{1B8E1090-BE37-9842-A004-7A9F120B9BBB}" type="pres">
      <dgm:prSet presAssocID="{90FF9F8E-5FE1-49CC-94FC-13577C5746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1D23724-1508-FF49-8FB5-AFC9C049EE2E}" type="pres">
      <dgm:prSet presAssocID="{743D17B6-8B64-42BB-A874-2606707139A5}" presName="spacer" presStyleCnt="0"/>
      <dgm:spPr/>
    </dgm:pt>
    <dgm:pt modelId="{A6091D57-E454-8044-9BCB-E175DD193A9A}" type="pres">
      <dgm:prSet presAssocID="{76CD5EC9-488B-4B31-AF39-88EA18DCB3F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BEE5805-DDC9-6F47-B7AE-B16CB09EBD88}" type="presOf" srcId="{76CD5EC9-488B-4B31-AF39-88EA18DCB3FE}" destId="{A6091D57-E454-8044-9BCB-E175DD193A9A}" srcOrd="0" destOrd="0" presId="urn:microsoft.com/office/officeart/2005/8/layout/vList2"/>
    <dgm:cxn modelId="{C172A444-C2B0-4067-8776-A71239E4357C}" srcId="{1A4D573F-304C-4EB4-903F-BB88B2A1B7F2}" destId="{1A790AC2-C826-40FF-9D10-9FC2F88E6AE7}" srcOrd="1" destOrd="0" parTransId="{2FF6D581-5D0C-4989-AEF0-34A0E13D4893}" sibTransId="{A86340A1-8379-46D7-AAE3-77D6845BF066}"/>
    <dgm:cxn modelId="{0AECA34A-ABBD-7249-8437-3554D6A7F025}" type="presOf" srcId="{6F13ABC0-97CB-40EE-864E-69782DE363B2}" destId="{20646B2F-6F74-7D43-8B6F-DFB1D7FD471F}" srcOrd="0" destOrd="0" presId="urn:microsoft.com/office/officeart/2005/8/layout/vList2"/>
    <dgm:cxn modelId="{D40DDD50-CA54-4728-BB2E-D705C31E9E7D}" srcId="{1A4D573F-304C-4EB4-903F-BB88B2A1B7F2}" destId="{76CD5EC9-488B-4B31-AF39-88EA18DCB3FE}" srcOrd="3" destOrd="0" parTransId="{EA193796-DE04-454A-87BF-F13D3278B036}" sibTransId="{B0878932-1B47-4DBA-B5D0-200B20889443}"/>
    <dgm:cxn modelId="{564BE168-B2AF-884D-ABBA-6E7D94FD5328}" type="presOf" srcId="{1A4D573F-304C-4EB4-903F-BB88B2A1B7F2}" destId="{F5C4F22F-CB31-5D48-8ABA-79BE6A9A80FE}" srcOrd="0" destOrd="0" presId="urn:microsoft.com/office/officeart/2005/8/layout/vList2"/>
    <dgm:cxn modelId="{CE0B188D-C1A8-F94A-8552-E7B2E981AD8E}" type="presOf" srcId="{1A790AC2-C826-40FF-9D10-9FC2F88E6AE7}" destId="{2C131C9C-97C0-B540-9D25-45BD1F36ABB9}" srcOrd="0" destOrd="0" presId="urn:microsoft.com/office/officeart/2005/8/layout/vList2"/>
    <dgm:cxn modelId="{2424FEAC-1A0D-E44E-9860-D03396C2CBA1}" type="presOf" srcId="{90FF9F8E-5FE1-49CC-94FC-13577C5746F4}" destId="{1B8E1090-BE37-9842-A004-7A9F120B9BBB}" srcOrd="0" destOrd="0" presId="urn:microsoft.com/office/officeart/2005/8/layout/vList2"/>
    <dgm:cxn modelId="{2C6979C2-4451-4BD3-A812-701F97D72B0A}" srcId="{1A4D573F-304C-4EB4-903F-BB88B2A1B7F2}" destId="{90FF9F8E-5FE1-49CC-94FC-13577C5746F4}" srcOrd="2" destOrd="0" parTransId="{95204338-C75B-4C66-8F0C-B7942E8C4A0B}" sibTransId="{743D17B6-8B64-42BB-A874-2606707139A5}"/>
    <dgm:cxn modelId="{43DD0EC5-75C5-4214-8E6C-6FC859695D94}" srcId="{1A4D573F-304C-4EB4-903F-BB88B2A1B7F2}" destId="{6F13ABC0-97CB-40EE-864E-69782DE363B2}" srcOrd="0" destOrd="0" parTransId="{25F0B700-CE09-4B21-A569-812D764CF477}" sibTransId="{A64CA386-70AF-4E87-9B4A-0837AD96ACD6}"/>
    <dgm:cxn modelId="{22AF3CCF-A96F-594B-9DDF-C8B51EC23B47}" type="presParOf" srcId="{F5C4F22F-CB31-5D48-8ABA-79BE6A9A80FE}" destId="{20646B2F-6F74-7D43-8B6F-DFB1D7FD471F}" srcOrd="0" destOrd="0" presId="urn:microsoft.com/office/officeart/2005/8/layout/vList2"/>
    <dgm:cxn modelId="{CDDB7C49-44CC-A340-850E-5CF098D630E0}" type="presParOf" srcId="{F5C4F22F-CB31-5D48-8ABA-79BE6A9A80FE}" destId="{5F198801-B51C-FE44-AB00-DF5212A40246}" srcOrd="1" destOrd="0" presId="urn:microsoft.com/office/officeart/2005/8/layout/vList2"/>
    <dgm:cxn modelId="{057F2D2F-9B02-F146-9EC6-CCCD3F0B8078}" type="presParOf" srcId="{F5C4F22F-CB31-5D48-8ABA-79BE6A9A80FE}" destId="{2C131C9C-97C0-B540-9D25-45BD1F36ABB9}" srcOrd="2" destOrd="0" presId="urn:microsoft.com/office/officeart/2005/8/layout/vList2"/>
    <dgm:cxn modelId="{67336DAB-0489-FF40-B264-AB49EB59C332}" type="presParOf" srcId="{F5C4F22F-CB31-5D48-8ABA-79BE6A9A80FE}" destId="{3D0D8632-777A-D743-AB83-806B241CD259}" srcOrd="3" destOrd="0" presId="urn:microsoft.com/office/officeart/2005/8/layout/vList2"/>
    <dgm:cxn modelId="{41BC3062-0575-AA4C-9630-791621B878D6}" type="presParOf" srcId="{F5C4F22F-CB31-5D48-8ABA-79BE6A9A80FE}" destId="{1B8E1090-BE37-9842-A004-7A9F120B9BBB}" srcOrd="4" destOrd="0" presId="urn:microsoft.com/office/officeart/2005/8/layout/vList2"/>
    <dgm:cxn modelId="{B96FF4D4-DA10-5248-B108-852756AFCD98}" type="presParOf" srcId="{F5C4F22F-CB31-5D48-8ABA-79BE6A9A80FE}" destId="{81D23724-1508-FF49-8FB5-AFC9C049EE2E}" srcOrd="5" destOrd="0" presId="urn:microsoft.com/office/officeart/2005/8/layout/vList2"/>
    <dgm:cxn modelId="{59B53C9A-04D1-ED49-9E9A-15E5E8998FAE}" type="presParOf" srcId="{F5C4F22F-CB31-5D48-8ABA-79BE6A9A80FE}" destId="{A6091D57-E454-8044-9BCB-E175DD193A9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BBCC593-F6D0-442A-87E7-433F30CC490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2C63A4E-7738-46E9-8409-384862C26F39}">
      <dgm:prSet/>
      <dgm:spPr/>
      <dgm:t>
        <a:bodyPr/>
        <a:lstStyle/>
        <a:p>
          <a:r>
            <a:rPr lang="en-US" b="0" i="0"/>
            <a:t>True</a:t>
          </a:r>
          <a:endParaRPr lang="en-US"/>
        </a:p>
      </dgm:t>
    </dgm:pt>
    <dgm:pt modelId="{5F5DC578-2E3A-4CCF-9954-6028E993296D}" type="parTrans" cxnId="{2AFD4BB5-48E0-4036-B1A0-777B5422F71E}">
      <dgm:prSet/>
      <dgm:spPr/>
      <dgm:t>
        <a:bodyPr/>
        <a:lstStyle/>
        <a:p>
          <a:endParaRPr lang="en-US"/>
        </a:p>
      </dgm:t>
    </dgm:pt>
    <dgm:pt modelId="{67EB0C2F-1427-4BA9-83C5-C734D0A92EBC}" type="sibTrans" cxnId="{2AFD4BB5-48E0-4036-B1A0-777B5422F71E}">
      <dgm:prSet/>
      <dgm:spPr/>
      <dgm:t>
        <a:bodyPr/>
        <a:lstStyle/>
        <a:p>
          <a:endParaRPr lang="en-US"/>
        </a:p>
      </dgm:t>
    </dgm:pt>
    <dgm:pt modelId="{ED8ED218-CE3B-4E0C-AA88-255309DC0B22}">
      <dgm:prSet/>
      <dgm:spPr/>
      <dgm:t>
        <a:bodyPr/>
        <a:lstStyle/>
        <a:p>
          <a:r>
            <a:rPr lang="en-US" b="0" i="0"/>
            <a:t>False</a:t>
          </a:r>
          <a:endParaRPr lang="en-US"/>
        </a:p>
      </dgm:t>
    </dgm:pt>
    <dgm:pt modelId="{FB7B60FD-1E7C-43F4-B665-0DBC574B94D9}" type="parTrans" cxnId="{D7D00BB5-26E0-4748-BDD2-FA05FD050D68}">
      <dgm:prSet/>
      <dgm:spPr/>
      <dgm:t>
        <a:bodyPr/>
        <a:lstStyle/>
        <a:p>
          <a:endParaRPr lang="en-US"/>
        </a:p>
      </dgm:t>
    </dgm:pt>
    <dgm:pt modelId="{13A83802-087E-4D3B-9BE0-3F4635F3C407}" type="sibTrans" cxnId="{D7D00BB5-26E0-4748-BDD2-FA05FD050D68}">
      <dgm:prSet/>
      <dgm:spPr/>
      <dgm:t>
        <a:bodyPr/>
        <a:lstStyle/>
        <a:p>
          <a:endParaRPr lang="en-US"/>
        </a:p>
      </dgm:t>
    </dgm:pt>
    <dgm:pt modelId="{AA1CD9A7-D0D6-49D5-8B76-DA1CD412A85D}" type="pres">
      <dgm:prSet presAssocID="{ABBCC593-F6D0-442A-87E7-433F30CC4902}" presName="root" presStyleCnt="0">
        <dgm:presLayoutVars>
          <dgm:dir/>
          <dgm:resizeHandles val="exact"/>
        </dgm:presLayoutVars>
      </dgm:prSet>
      <dgm:spPr/>
    </dgm:pt>
    <dgm:pt modelId="{03D8D87E-2153-468F-BC6B-C23E65F17163}" type="pres">
      <dgm:prSet presAssocID="{42C63A4E-7738-46E9-8409-384862C26F39}" presName="compNode" presStyleCnt="0"/>
      <dgm:spPr/>
    </dgm:pt>
    <dgm:pt modelId="{274C6E19-2CA3-4164-9632-58D24B88BAD7}" type="pres">
      <dgm:prSet presAssocID="{42C63A4E-7738-46E9-8409-384862C26F3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551EA96-2B2B-4C30-9A19-2D48D006E97B}" type="pres">
      <dgm:prSet presAssocID="{42C63A4E-7738-46E9-8409-384862C26F39}" presName="spaceRect" presStyleCnt="0"/>
      <dgm:spPr/>
    </dgm:pt>
    <dgm:pt modelId="{CDD59B99-8FE1-42A5-9EF7-E6A8F8CD8326}" type="pres">
      <dgm:prSet presAssocID="{42C63A4E-7738-46E9-8409-384862C26F39}" presName="textRect" presStyleLbl="revTx" presStyleIdx="0" presStyleCnt="2">
        <dgm:presLayoutVars>
          <dgm:chMax val="1"/>
          <dgm:chPref val="1"/>
        </dgm:presLayoutVars>
      </dgm:prSet>
      <dgm:spPr/>
    </dgm:pt>
    <dgm:pt modelId="{86F2ACA2-0727-402D-A4BE-3E57E1EAF298}" type="pres">
      <dgm:prSet presAssocID="{67EB0C2F-1427-4BA9-83C5-C734D0A92EBC}" presName="sibTrans" presStyleCnt="0"/>
      <dgm:spPr/>
    </dgm:pt>
    <dgm:pt modelId="{DE15675A-04E4-43B1-8835-63D38417DE9F}" type="pres">
      <dgm:prSet presAssocID="{ED8ED218-CE3B-4E0C-AA88-255309DC0B22}" presName="compNode" presStyleCnt="0"/>
      <dgm:spPr/>
    </dgm:pt>
    <dgm:pt modelId="{3D2BC68E-0E12-4305-8406-E3AB8FCFBD1A}" type="pres">
      <dgm:prSet presAssocID="{ED8ED218-CE3B-4E0C-AA88-255309DC0B2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3E14E8D1-FEA3-44A9-A1CE-A7577613FDCA}" type="pres">
      <dgm:prSet presAssocID="{ED8ED218-CE3B-4E0C-AA88-255309DC0B22}" presName="spaceRect" presStyleCnt="0"/>
      <dgm:spPr/>
    </dgm:pt>
    <dgm:pt modelId="{443A18DB-3165-4F8F-BF14-E97C21647254}" type="pres">
      <dgm:prSet presAssocID="{ED8ED218-CE3B-4E0C-AA88-255309DC0B2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225BD78-488C-4D59-B622-07DC685695F0}" type="presOf" srcId="{ABBCC593-F6D0-442A-87E7-433F30CC4902}" destId="{AA1CD9A7-D0D6-49D5-8B76-DA1CD412A85D}" srcOrd="0" destOrd="0" presId="urn:microsoft.com/office/officeart/2018/2/layout/IconLabelList"/>
    <dgm:cxn modelId="{1EE5AD97-ED78-454A-9F54-930194DDEE6A}" type="presOf" srcId="{ED8ED218-CE3B-4E0C-AA88-255309DC0B22}" destId="{443A18DB-3165-4F8F-BF14-E97C21647254}" srcOrd="0" destOrd="0" presId="urn:microsoft.com/office/officeart/2018/2/layout/IconLabelList"/>
    <dgm:cxn modelId="{B83712A0-D5EE-473F-98CC-3F2023313239}" type="presOf" srcId="{42C63A4E-7738-46E9-8409-384862C26F39}" destId="{CDD59B99-8FE1-42A5-9EF7-E6A8F8CD8326}" srcOrd="0" destOrd="0" presId="urn:microsoft.com/office/officeart/2018/2/layout/IconLabelList"/>
    <dgm:cxn modelId="{D7D00BB5-26E0-4748-BDD2-FA05FD050D68}" srcId="{ABBCC593-F6D0-442A-87E7-433F30CC4902}" destId="{ED8ED218-CE3B-4E0C-AA88-255309DC0B22}" srcOrd="1" destOrd="0" parTransId="{FB7B60FD-1E7C-43F4-B665-0DBC574B94D9}" sibTransId="{13A83802-087E-4D3B-9BE0-3F4635F3C407}"/>
    <dgm:cxn modelId="{2AFD4BB5-48E0-4036-B1A0-777B5422F71E}" srcId="{ABBCC593-F6D0-442A-87E7-433F30CC4902}" destId="{42C63A4E-7738-46E9-8409-384862C26F39}" srcOrd="0" destOrd="0" parTransId="{5F5DC578-2E3A-4CCF-9954-6028E993296D}" sibTransId="{67EB0C2F-1427-4BA9-83C5-C734D0A92EBC}"/>
    <dgm:cxn modelId="{9E9A43E6-30C3-4E48-888A-3DD30004AFE9}" type="presParOf" srcId="{AA1CD9A7-D0D6-49D5-8B76-DA1CD412A85D}" destId="{03D8D87E-2153-468F-BC6B-C23E65F17163}" srcOrd="0" destOrd="0" presId="urn:microsoft.com/office/officeart/2018/2/layout/IconLabelList"/>
    <dgm:cxn modelId="{7AC662CA-2F9C-4714-A901-751F4970548B}" type="presParOf" srcId="{03D8D87E-2153-468F-BC6B-C23E65F17163}" destId="{274C6E19-2CA3-4164-9632-58D24B88BAD7}" srcOrd="0" destOrd="0" presId="urn:microsoft.com/office/officeart/2018/2/layout/IconLabelList"/>
    <dgm:cxn modelId="{59D0F12F-1E32-4E30-BA96-4281284D768A}" type="presParOf" srcId="{03D8D87E-2153-468F-BC6B-C23E65F17163}" destId="{B551EA96-2B2B-4C30-9A19-2D48D006E97B}" srcOrd="1" destOrd="0" presId="urn:microsoft.com/office/officeart/2018/2/layout/IconLabelList"/>
    <dgm:cxn modelId="{74C533FB-72F1-47A7-A02F-3CE3A5389240}" type="presParOf" srcId="{03D8D87E-2153-468F-BC6B-C23E65F17163}" destId="{CDD59B99-8FE1-42A5-9EF7-E6A8F8CD8326}" srcOrd="2" destOrd="0" presId="urn:microsoft.com/office/officeart/2018/2/layout/IconLabelList"/>
    <dgm:cxn modelId="{9F07008F-47D9-484C-A907-C2C96AEE58F8}" type="presParOf" srcId="{AA1CD9A7-D0D6-49D5-8B76-DA1CD412A85D}" destId="{86F2ACA2-0727-402D-A4BE-3E57E1EAF298}" srcOrd="1" destOrd="0" presId="urn:microsoft.com/office/officeart/2018/2/layout/IconLabelList"/>
    <dgm:cxn modelId="{6249811F-AA55-4D73-BABF-3B7CB55B0FC6}" type="presParOf" srcId="{AA1CD9A7-D0D6-49D5-8B76-DA1CD412A85D}" destId="{DE15675A-04E4-43B1-8835-63D38417DE9F}" srcOrd="2" destOrd="0" presId="urn:microsoft.com/office/officeart/2018/2/layout/IconLabelList"/>
    <dgm:cxn modelId="{0C589135-9327-4597-B4B5-DFF431DF3FBB}" type="presParOf" srcId="{DE15675A-04E4-43B1-8835-63D38417DE9F}" destId="{3D2BC68E-0E12-4305-8406-E3AB8FCFBD1A}" srcOrd="0" destOrd="0" presId="urn:microsoft.com/office/officeart/2018/2/layout/IconLabelList"/>
    <dgm:cxn modelId="{CC002EC3-4EFF-462C-9994-5E6AECFA1794}" type="presParOf" srcId="{DE15675A-04E4-43B1-8835-63D38417DE9F}" destId="{3E14E8D1-FEA3-44A9-A1CE-A7577613FDCA}" srcOrd="1" destOrd="0" presId="urn:microsoft.com/office/officeart/2018/2/layout/IconLabelList"/>
    <dgm:cxn modelId="{5E641D54-7056-42A7-962B-A2426955D424}" type="presParOf" srcId="{DE15675A-04E4-43B1-8835-63D38417DE9F}" destId="{443A18DB-3165-4F8F-BF14-E97C2164725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98AB95B-DDEC-4B44-9704-D49A24E2AC6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04BE81D-6659-4143-A92F-5FA1F321FBC2}">
      <dgm:prSet/>
      <dgm:spPr/>
      <dgm:t>
        <a:bodyPr/>
        <a:lstStyle/>
        <a:p>
          <a:r>
            <a:rPr lang="en-US" b="0" i="0"/>
            <a:t>True</a:t>
          </a:r>
          <a:endParaRPr lang="en-US"/>
        </a:p>
      </dgm:t>
    </dgm:pt>
    <dgm:pt modelId="{62D8E801-3F90-4877-BDA4-B113CB8A086B}" type="parTrans" cxnId="{C179D56A-B9FE-4F40-AD8A-5AF50519D969}">
      <dgm:prSet/>
      <dgm:spPr/>
      <dgm:t>
        <a:bodyPr/>
        <a:lstStyle/>
        <a:p>
          <a:endParaRPr lang="en-US"/>
        </a:p>
      </dgm:t>
    </dgm:pt>
    <dgm:pt modelId="{1A999F67-9778-4165-ABAF-541D77515557}" type="sibTrans" cxnId="{C179D56A-B9FE-4F40-AD8A-5AF50519D969}">
      <dgm:prSet/>
      <dgm:spPr/>
      <dgm:t>
        <a:bodyPr/>
        <a:lstStyle/>
        <a:p>
          <a:endParaRPr lang="en-US"/>
        </a:p>
      </dgm:t>
    </dgm:pt>
    <dgm:pt modelId="{CC610ADF-DD4B-4B40-9AB6-255B736FB18A}">
      <dgm:prSet/>
      <dgm:spPr/>
      <dgm:t>
        <a:bodyPr/>
        <a:lstStyle/>
        <a:p>
          <a:r>
            <a:rPr lang="en-US" b="0" i="0"/>
            <a:t>False</a:t>
          </a:r>
          <a:endParaRPr lang="en-US"/>
        </a:p>
      </dgm:t>
    </dgm:pt>
    <dgm:pt modelId="{27D4BEE5-F70F-42B4-BA14-8071FCB4A801}" type="parTrans" cxnId="{A7EF4172-3884-4C06-B325-9FC9B2DA585B}">
      <dgm:prSet/>
      <dgm:spPr/>
      <dgm:t>
        <a:bodyPr/>
        <a:lstStyle/>
        <a:p>
          <a:endParaRPr lang="en-US"/>
        </a:p>
      </dgm:t>
    </dgm:pt>
    <dgm:pt modelId="{F5419334-C47A-488C-88F8-0535F877D2CC}" type="sibTrans" cxnId="{A7EF4172-3884-4C06-B325-9FC9B2DA585B}">
      <dgm:prSet/>
      <dgm:spPr/>
      <dgm:t>
        <a:bodyPr/>
        <a:lstStyle/>
        <a:p>
          <a:endParaRPr lang="en-US"/>
        </a:p>
      </dgm:t>
    </dgm:pt>
    <dgm:pt modelId="{2E7E2AB7-1502-4B18-A2D3-1B72C074BC09}" type="pres">
      <dgm:prSet presAssocID="{598AB95B-DDEC-4B44-9704-D49A24E2AC6F}" presName="root" presStyleCnt="0">
        <dgm:presLayoutVars>
          <dgm:dir/>
          <dgm:resizeHandles val="exact"/>
        </dgm:presLayoutVars>
      </dgm:prSet>
      <dgm:spPr/>
    </dgm:pt>
    <dgm:pt modelId="{00A0E4EB-DB7A-4C58-87C7-F321C502DA5A}" type="pres">
      <dgm:prSet presAssocID="{104BE81D-6659-4143-A92F-5FA1F321FBC2}" presName="compNode" presStyleCnt="0"/>
      <dgm:spPr/>
    </dgm:pt>
    <dgm:pt modelId="{452F6ACC-E390-43A7-AA73-13904A622603}" type="pres">
      <dgm:prSet presAssocID="{104BE81D-6659-4143-A92F-5FA1F321FBC2}" presName="bgRect" presStyleLbl="bgShp" presStyleIdx="0" presStyleCnt="2"/>
      <dgm:spPr/>
    </dgm:pt>
    <dgm:pt modelId="{169AF329-5261-453D-A392-930F0C1773B0}" type="pres">
      <dgm:prSet presAssocID="{104BE81D-6659-4143-A92F-5FA1F321FBC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DB811DD-2301-4507-828C-3400CA16F608}" type="pres">
      <dgm:prSet presAssocID="{104BE81D-6659-4143-A92F-5FA1F321FBC2}" presName="spaceRect" presStyleCnt="0"/>
      <dgm:spPr/>
    </dgm:pt>
    <dgm:pt modelId="{9AED3994-3B9B-492A-B3B0-7F7E26EC3FF5}" type="pres">
      <dgm:prSet presAssocID="{104BE81D-6659-4143-A92F-5FA1F321FBC2}" presName="parTx" presStyleLbl="revTx" presStyleIdx="0" presStyleCnt="2">
        <dgm:presLayoutVars>
          <dgm:chMax val="0"/>
          <dgm:chPref val="0"/>
        </dgm:presLayoutVars>
      </dgm:prSet>
      <dgm:spPr/>
    </dgm:pt>
    <dgm:pt modelId="{AC03A5EC-D9B7-4D5D-882E-4E52720ADEB8}" type="pres">
      <dgm:prSet presAssocID="{1A999F67-9778-4165-ABAF-541D77515557}" presName="sibTrans" presStyleCnt="0"/>
      <dgm:spPr/>
    </dgm:pt>
    <dgm:pt modelId="{18F4BEE6-8A2E-4F85-8512-7667407D8F89}" type="pres">
      <dgm:prSet presAssocID="{CC610ADF-DD4B-4B40-9AB6-255B736FB18A}" presName="compNode" presStyleCnt="0"/>
      <dgm:spPr/>
    </dgm:pt>
    <dgm:pt modelId="{314E168F-7AB5-4932-8E2B-0FF5A33B1BCE}" type="pres">
      <dgm:prSet presAssocID="{CC610ADF-DD4B-4B40-9AB6-255B736FB18A}" presName="bgRect" presStyleLbl="bgShp" presStyleIdx="1" presStyleCnt="2"/>
      <dgm:spPr/>
    </dgm:pt>
    <dgm:pt modelId="{78DAAAB9-D56A-460D-A652-69D01706ACAB}" type="pres">
      <dgm:prSet presAssocID="{CC610ADF-DD4B-4B40-9AB6-255B736FB18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B6BC5C50-6F87-47C2-A93D-82E21BE4FDD4}" type="pres">
      <dgm:prSet presAssocID="{CC610ADF-DD4B-4B40-9AB6-255B736FB18A}" presName="spaceRect" presStyleCnt="0"/>
      <dgm:spPr/>
    </dgm:pt>
    <dgm:pt modelId="{94ED632F-33ED-4AE1-8CC6-71077BEB7BAA}" type="pres">
      <dgm:prSet presAssocID="{CC610ADF-DD4B-4B40-9AB6-255B736FB18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7744556-17EB-4DBA-A596-4FB1B4D8F0D4}" type="presOf" srcId="{104BE81D-6659-4143-A92F-5FA1F321FBC2}" destId="{9AED3994-3B9B-492A-B3B0-7F7E26EC3FF5}" srcOrd="0" destOrd="0" presId="urn:microsoft.com/office/officeart/2018/2/layout/IconVerticalSolidList"/>
    <dgm:cxn modelId="{C179D56A-B9FE-4F40-AD8A-5AF50519D969}" srcId="{598AB95B-DDEC-4B44-9704-D49A24E2AC6F}" destId="{104BE81D-6659-4143-A92F-5FA1F321FBC2}" srcOrd="0" destOrd="0" parTransId="{62D8E801-3F90-4877-BDA4-B113CB8A086B}" sibTransId="{1A999F67-9778-4165-ABAF-541D77515557}"/>
    <dgm:cxn modelId="{A7EF4172-3884-4C06-B325-9FC9B2DA585B}" srcId="{598AB95B-DDEC-4B44-9704-D49A24E2AC6F}" destId="{CC610ADF-DD4B-4B40-9AB6-255B736FB18A}" srcOrd="1" destOrd="0" parTransId="{27D4BEE5-F70F-42B4-BA14-8071FCB4A801}" sibTransId="{F5419334-C47A-488C-88F8-0535F877D2CC}"/>
    <dgm:cxn modelId="{651714EE-C063-46DF-8119-319F11DF87AA}" type="presOf" srcId="{598AB95B-DDEC-4B44-9704-D49A24E2AC6F}" destId="{2E7E2AB7-1502-4B18-A2D3-1B72C074BC09}" srcOrd="0" destOrd="0" presId="urn:microsoft.com/office/officeart/2018/2/layout/IconVerticalSolidList"/>
    <dgm:cxn modelId="{2C67FCEF-CD2E-4402-A243-B44CF636A16D}" type="presOf" srcId="{CC610ADF-DD4B-4B40-9AB6-255B736FB18A}" destId="{94ED632F-33ED-4AE1-8CC6-71077BEB7BAA}" srcOrd="0" destOrd="0" presId="urn:microsoft.com/office/officeart/2018/2/layout/IconVerticalSolidList"/>
    <dgm:cxn modelId="{D10D1981-D1D4-4172-9E0E-69DCA6874B47}" type="presParOf" srcId="{2E7E2AB7-1502-4B18-A2D3-1B72C074BC09}" destId="{00A0E4EB-DB7A-4C58-87C7-F321C502DA5A}" srcOrd="0" destOrd="0" presId="urn:microsoft.com/office/officeart/2018/2/layout/IconVerticalSolidList"/>
    <dgm:cxn modelId="{9B4E3B39-8A94-4822-B656-62D48FA3FB5C}" type="presParOf" srcId="{00A0E4EB-DB7A-4C58-87C7-F321C502DA5A}" destId="{452F6ACC-E390-43A7-AA73-13904A622603}" srcOrd="0" destOrd="0" presId="urn:microsoft.com/office/officeart/2018/2/layout/IconVerticalSolidList"/>
    <dgm:cxn modelId="{1C369359-DD01-4F46-B377-38F5FD10323A}" type="presParOf" srcId="{00A0E4EB-DB7A-4C58-87C7-F321C502DA5A}" destId="{169AF329-5261-453D-A392-930F0C1773B0}" srcOrd="1" destOrd="0" presId="urn:microsoft.com/office/officeart/2018/2/layout/IconVerticalSolidList"/>
    <dgm:cxn modelId="{456F592B-C4E6-40A0-B3BD-B339C75267A8}" type="presParOf" srcId="{00A0E4EB-DB7A-4C58-87C7-F321C502DA5A}" destId="{7DB811DD-2301-4507-828C-3400CA16F608}" srcOrd="2" destOrd="0" presId="urn:microsoft.com/office/officeart/2018/2/layout/IconVerticalSolidList"/>
    <dgm:cxn modelId="{29A07672-7D11-4A67-B0E5-796C0605A683}" type="presParOf" srcId="{00A0E4EB-DB7A-4C58-87C7-F321C502DA5A}" destId="{9AED3994-3B9B-492A-B3B0-7F7E26EC3FF5}" srcOrd="3" destOrd="0" presId="urn:microsoft.com/office/officeart/2018/2/layout/IconVerticalSolidList"/>
    <dgm:cxn modelId="{1F1F93EE-AE07-4A9E-9E0C-3062C0A16464}" type="presParOf" srcId="{2E7E2AB7-1502-4B18-A2D3-1B72C074BC09}" destId="{AC03A5EC-D9B7-4D5D-882E-4E52720ADEB8}" srcOrd="1" destOrd="0" presId="urn:microsoft.com/office/officeart/2018/2/layout/IconVerticalSolidList"/>
    <dgm:cxn modelId="{7D4ED798-7F5E-4210-935C-BDE6D39B8EC9}" type="presParOf" srcId="{2E7E2AB7-1502-4B18-A2D3-1B72C074BC09}" destId="{18F4BEE6-8A2E-4F85-8512-7667407D8F89}" srcOrd="2" destOrd="0" presId="urn:microsoft.com/office/officeart/2018/2/layout/IconVerticalSolidList"/>
    <dgm:cxn modelId="{DBC61D2B-F056-494E-B75F-245965EF89C3}" type="presParOf" srcId="{18F4BEE6-8A2E-4F85-8512-7667407D8F89}" destId="{314E168F-7AB5-4932-8E2B-0FF5A33B1BCE}" srcOrd="0" destOrd="0" presId="urn:microsoft.com/office/officeart/2018/2/layout/IconVerticalSolidList"/>
    <dgm:cxn modelId="{0DB5345C-98B6-4461-8C9C-EC69850C0211}" type="presParOf" srcId="{18F4BEE6-8A2E-4F85-8512-7667407D8F89}" destId="{78DAAAB9-D56A-460D-A652-69D01706ACAB}" srcOrd="1" destOrd="0" presId="urn:microsoft.com/office/officeart/2018/2/layout/IconVerticalSolidList"/>
    <dgm:cxn modelId="{31CB895A-78E0-4D20-AC50-FD0CF3EFFD14}" type="presParOf" srcId="{18F4BEE6-8A2E-4F85-8512-7667407D8F89}" destId="{B6BC5C50-6F87-47C2-A93D-82E21BE4FDD4}" srcOrd="2" destOrd="0" presId="urn:microsoft.com/office/officeart/2018/2/layout/IconVerticalSolidList"/>
    <dgm:cxn modelId="{9E5E2A2C-8EE3-43AD-BACF-700AFA9043C0}" type="presParOf" srcId="{18F4BEE6-8A2E-4F85-8512-7667407D8F89}" destId="{94ED632F-33ED-4AE1-8CC6-71077BEB7BA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B850366-F0C9-42C3-927B-19412F2968BE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4E63DCE-BBCB-4FDF-9FCD-43CF840F007A}">
      <dgm:prSet/>
      <dgm:spPr/>
      <dgm:t>
        <a:bodyPr/>
        <a:lstStyle/>
        <a:p>
          <a:r>
            <a:rPr lang="en-US" b="0" i="0"/>
            <a:t>Preconditional statements</a:t>
          </a:r>
          <a:endParaRPr lang="en-US"/>
        </a:p>
      </dgm:t>
    </dgm:pt>
    <dgm:pt modelId="{88368E04-1370-44E9-8DB3-0401DD04BA22}" type="parTrans" cxnId="{D37EDC32-CBAC-4D0E-B0AC-6FB1D6005459}">
      <dgm:prSet/>
      <dgm:spPr/>
      <dgm:t>
        <a:bodyPr/>
        <a:lstStyle/>
        <a:p>
          <a:endParaRPr lang="en-US"/>
        </a:p>
      </dgm:t>
    </dgm:pt>
    <dgm:pt modelId="{1729255C-75CF-403C-A940-70E27EB8DAD8}" type="sibTrans" cxnId="{D37EDC32-CBAC-4D0E-B0AC-6FB1D6005459}">
      <dgm:prSet/>
      <dgm:spPr/>
      <dgm:t>
        <a:bodyPr/>
        <a:lstStyle/>
        <a:p>
          <a:endParaRPr lang="en-US"/>
        </a:p>
      </dgm:t>
    </dgm:pt>
    <dgm:pt modelId="{36365C10-2F7D-46B9-B834-778025C55D33}">
      <dgm:prSet/>
      <dgm:spPr/>
      <dgm:t>
        <a:bodyPr/>
        <a:lstStyle/>
        <a:p>
          <a:r>
            <a:rPr lang="en-US" b="0" i="0"/>
            <a:t>Decision-making statements</a:t>
          </a:r>
          <a:endParaRPr lang="en-US"/>
        </a:p>
      </dgm:t>
    </dgm:pt>
    <dgm:pt modelId="{18062DE8-FD84-4F64-9FBC-3E63609E852D}" type="parTrans" cxnId="{0F30567A-02CA-4314-925B-0373A2B13F71}">
      <dgm:prSet/>
      <dgm:spPr/>
      <dgm:t>
        <a:bodyPr/>
        <a:lstStyle/>
        <a:p>
          <a:endParaRPr lang="en-US"/>
        </a:p>
      </dgm:t>
    </dgm:pt>
    <dgm:pt modelId="{3816BB76-17B8-4690-96CE-8AC306F97C74}" type="sibTrans" cxnId="{0F30567A-02CA-4314-925B-0373A2B13F71}">
      <dgm:prSet/>
      <dgm:spPr/>
      <dgm:t>
        <a:bodyPr/>
        <a:lstStyle/>
        <a:p>
          <a:endParaRPr lang="en-US"/>
        </a:p>
      </dgm:t>
    </dgm:pt>
    <dgm:pt modelId="{F4C75E27-1315-4F55-9426-0EDEAB269531}">
      <dgm:prSet/>
      <dgm:spPr/>
      <dgm:t>
        <a:bodyPr/>
        <a:lstStyle/>
        <a:p>
          <a:r>
            <a:rPr lang="en-US" b="0" i="0"/>
            <a:t>Argumentative statements</a:t>
          </a:r>
          <a:endParaRPr lang="en-US"/>
        </a:p>
      </dgm:t>
    </dgm:pt>
    <dgm:pt modelId="{9010BFF1-E22A-4701-891D-99455803A4EF}" type="parTrans" cxnId="{0A78C8F7-4DB6-48F5-A891-8220B5CF6FE1}">
      <dgm:prSet/>
      <dgm:spPr/>
      <dgm:t>
        <a:bodyPr/>
        <a:lstStyle/>
        <a:p>
          <a:endParaRPr lang="en-US"/>
        </a:p>
      </dgm:t>
    </dgm:pt>
    <dgm:pt modelId="{40CB91CD-B6B8-4C7B-AA18-8317EDF16846}" type="sibTrans" cxnId="{0A78C8F7-4DB6-48F5-A891-8220B5CF6FE1}">
      <dgm:prSet/>
      <dgm:spPr/>
      <dgm:t>
        <a:bodyPr/>
        <a:lstStyle/>
        <a:p>
          <a:endParaRPr lang="en-US"/>
        </a:p>
      </dgm:t>
    </dgm:pt>
    <dgm:pt modelId="{0C237983-9E6C-4E8A-B3C6-215DAE08259A}">
      <dgm:prSet/>
      <dgm:spPr/>
      <dgm:t>
        <a:bodyPr/>
        <a:lstStyle/>
        <a:p>
          <a:r>
            <a:rPr lang="en-US" b="0" i="0"/>
            <a:t>Conditional statements</a:t>
          </a:r>
          <a:endParaRPr lang="en-US"/>
        </a:p>
      </dgm:t>
    </dgm:pt>
    <dgm:pt modelId="{7641A0F5-54C8-4ADA-90C0-14D97343C069}" type="parTrans" cxnId="{9080EE7E-D147-45AB-B0C1-4C5A8448941A}">
      <dgm:prSet/>
      <dgm:spPr/>
      <dgm:t>
        <a:bodyPr/>
        <a:lstStyle/>
        <a:p>
          <a:endParaRPr lang="en-US"/>
        </a:p>
      </dgm:t>
    </dgm:pt>
    <dgm:pt modelId="{81390DEE-054A-40AC-A724-97695CF113F0}" type="sibTrans" cxnId="{9080EE7E-D147-45AB-B0C1-4C5A8448941A}">
      <dgm:prSet/>
      <dgm:spPr/>
      <dgm:t>
        <a:bodyPr/>
        <a:lstStyle/>
        <a:p>
          <a:endParaRPr lang="en-US"/>
        </a:p>
      </dgm:t>
    </dgm:pt>
    <dgm:pt modelId="{26E0201D-528D-1046-BDA6-5BCC8D10D08A}" type="pres">
      <dgm:prSet presAssocID="{4B850366-F0C9-42C3-927B-19412F2968BE}" presName="matrix" presStyleCnt="0">
        <dgm:presLayoutVars>
          <dgm:chMax val="1"/>
          <dgm:dir/>
          <dgm:resizeHandles val="exact"/>
        </dgm:presLayoutVars>
      </dgm:prSet>
      <dgm:spPr/>
    </dgm:pt>
    <dgm:pt modelId="{E05DFB14-69A3-354C-B829-7730F1FEAB54}" type="pres">
      <dgm:prSet presAssocID="{4B850366-F0C9-42C3-927B-19412F2968BE}" presName="diamond" presStyleLbl="bgShp" presStyleIdx="0" presStyleCnt="1"/>
      <dgm:spPr/>
    </dgm:pt>
    <dgm:pt modelId="{1B7B33D6-683D-8B43-8690-4CA8777296BA}" type="pres">
      <dgm:prSet presAssocID="{4B850366-F0C9-42C3-927B-19412F2968B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7C185C1-68CB-6048-B731-8680E30A6D02}" type="pres">
      <dgm:prSet presAssocID="{4B850366-F0C9-42C3-927B-19412F2968B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3A2C630-D2DD-1E4B-A86B-9211EAB336D9}" type="pres">
      <dgm:prSet presAssocID="{4B850366-F0C9-42C3-927B-19412F2968B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3437711-28A9-3647-9558-CF433FF7B5EC}" type="pres">
      <dgm:prSet presAssocID="{4B850366-F0C9-42C3-927B-19412F2968B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8670B0E-E8A7-DF4D-A1A2-391F4C4BA3DA}" type="presOf" srcId="{4B850366-F0C9-42C3-927B-19412F2968BE}" destId="{26E0201D-528D-1046-BDA6-5BCC8D10D08A}" srcOrd="0" destOrd="0" presId="urn:microsoft.com/office/officeart/2005/8/layout/matrix3"/>
    <dgm:cxn modelId="{B008742F-5E2E-2643-A6F6-98DC71467DC3}" type="presOf" srcId="{0C237983-9E6C-4E8A-B3C6-215DAE08259A}" destId="{D3437711-28A9-3647-9558-CF433FF7B5EC}" srcOrd="0" destOrd="0" presId="urn:microsoft.com/office/officeart/2005/8/layout/matrix3"/>
    <dgm:cxn modelId="{D37EDC32-CBAC-4D0E-B0AC-6FB1D6005459}" srcId="{4B850366-F0C9-42C3-927B-19412F2968BE}" destId="{D4E63DCE-BBCB-4FDF-9FCD-43CF840F007A}" srcOrd="0" destOrd="0" parTransId="{88368E04-1370-44E9-8DB3-0401DD04BA22}" sibTransId="{1729255C-75CF-403C-A940-70E27EB8DAD8}"/>
    <dgm:cxn modelId="{0F30567A-02CA-4314-925B-0373A2B13F71}" srcId="{4B850366-F0C9-42C3-927B-19412F2968BE}" destId="{36365C10-2F7D-46B9-B834-778025C55D33}" srcOrd="1" destOrd="0" parTransId="{18062DE8-FD84-4F64-9FBC-3E63609E852D}" sibTransId="{3816BB76-17B8-4690-96CE-8AC306F97C74}"/>
    <dgm:cxn modelId="{9080EE7E-D147-45AB-B0C1-4C5A8448941A}" srcId="{4B850366-F0C9-42C3-927B-19412F2968BE}" destId="{0C237983-9E6C-4E8A-B3C6-215DAE08259A}" srcOrd="3" destOrd="0" parTransId="{7641A0F5-54C8-4ADA-90C0-14D97343C069}" sibTransId="{81390DEE-054A-40AC-A724-97695CF113F0}"/>
    <dgm:cxn modelId="{94EE0CC6-95D3-FE44-8538-7B4A738DA56A}" type="presOf" srcId="{36365C10-2F7D-46B9-B834-778025C55D33}" destId="{A7C185C1-68CB-6048-B731-8680E30A6D02}" srcOrd="0" destOrd="0" presId="urn:microsoft.com/office/officeart/2005/8/layout/matrix3"/>
    <dgm:cxn modelId="{0404EAD7-F976-FC44-B49C-583596D69E1F}" type="presOf" srcId="{D4E63DCE-BBCB-4FDF-9FCD-43CF840F007A}" destId="{1B7B33D6-683D-8B43-8690-4CA8777296BA}" srcOrd="0" destOrd="0" presId="urn:microsoft.com/office/officeart/2005/8/layout/matrix3"/>
    <dgm:cxn modelId="{6BB873E0-E290-384F-9211-173D2D17C59E}" type="presOf" srcId="{F4C75E27-1315-4F55-9426-0EDEAB269531}" destId="{A3A2C630-D2DD-1E4B-A86B-9211EAB336D9}" srcOrd="0" destOrd="0" presId="urn:microsoft.com/office/officeart/2005/8/layout/matrix3"/>
    <dgm:cxn modelId="{0A78C8F7-4DB6-48F5-A891-8220B5CF6FE1}" srcId="{4B850366-F0C9-42C3-927B-19412F2968BE}" destId="{F4C75E27-1315-4F55-9426-0EDEAB269531}" srcOrd="2" destOrd="0" parTransId="{9010BFF1-E22A-4701-891D-99455803A4EF}" sibTransId="{40CB91CD-B6B8-4C7B-AA18-8317EDF16846}"/>
    <dgm:cxn modelId="{69AFC71C-F5ED-D349-BD0A-C926B32F0CC9}" type="presParOf" srcId="{26E0201D-528D-1046-BDA6-5BCC8D10D08A}" destId="{E05DFB14-69A3-354C-B829-7730F1FEAB54}" srcOrd="0" destOrd="0" presId="urn:microsoft.com/office/officeart/2005/8/layout/matrix3"/>
    <dgm:cxn modelId="{41FF6518-D334-4D4D-9D61-CB807403324A}" type="presParOf" srcId="{26E0201D-528D-1046-BDA6-5BCC8D10D08A}" destId="{1B7B33D6-683D-8B43-8690-4CA8777296BA}" srcOrd="1" destOrd="0" presId="urn:microsoft.com/office/officeart/2005/8/layout/matrix3"/>
    <dgm:cxn modelId="{AEE93F27-2362-5945-9580-CEADD5F72729}" type="presParOf" srcId="{26E0201D-528D-1046-BDA6-5BCC8D10D08A}" destId="{A7C185C1-68CB-6048-B731-8680E30A6D02}" srcOrd="2" destOrd="0" presId="urn:microsoft.com/office/officeart/2005/8/layout/matrix3"/>
    <dgm:cxn modelId="{6D8F879A-52DC-B748-BA81-7B046EABC7C9}" type="presParOf" srcId="{26E0201D-528D-1046-BDA6-5BCC8D10D08A}" destId="{A3A2C630-D2DD-1E4B-A86B-9211EAB336D9}" srcOrd="3" destOrd="0" presId="urn:microsoft.com/office/officeart/2005/8/layout/matrix3"/>
    <dgm:cxn modelId="{C4E2EDCA-74C1-484C-8C60-4D9093EFEB08}" type="presParOf" srcId="{26E0201D-528D-1046-BDA6-5BCC8D10D08A}" destId="{D3437711-28A9-3647-9558-CF433FF7B5E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C41799B-C95D-4C53-B2FB-968B95F553F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936F23-7689-4AB6-B757-6B87F091821D}">
      <dgm:prSet/>
      <dgm:spPr/>
      <dgm:t>
        <a:bodyPr/>
        <a:lstStyle/>
        <a:p>
          <a:r>
            <a:rPr lang="en-US" b="0" i="0"/>
            <a:t>Easy to remember what the methods did</a:t>
          </a:r>
          <a:endParaRPr lang="en-US"/>
        </a:p>
      </dgm:t>
    </dgm:pt>
    <dgm:pt modelId="{C48C7FAA-BE61-427A-885A-46C8F090E66B}" type="parTrans" cxnId="{3FEB1A44-FD5F-4FB2-91C7-1B030281A2CD}">
      <dgm:prSet/>
      <dgm:spPr/>
      <dgm:t>
        <a:bodyPr/>
        <a:lstStyle/>
        <a:p>
          <a:endParaRPr lang="en-US"/>
        </a:p>
      </dgm:t>
    </dgm:pt>
    <dgm:pt modelId="{2BD24F07-495C-4DD2-9875-D6E8922E7429}" type="sibTrans" cxnId="{3FEB1A44-FD5F-4FB2-91C7-1B030281A2CD}">
      <dgm:prSet/>
      <dgm:spPr/>
      <dgm:t>
        <a:bodyPr/>
        <a:lstStyle/>
        <a:p>
          <a:endParaRPr lang="en-US"/>
        </a:p>
      </dgm:t>
    </dgm:pt>
    <dgm:pt modelId="{FC8B2F4B-B1E9-46FB-A220-C32BF8F60782}">
      <dgm:prSet/>
      <dgm:spPr/>
      <dgm:t>
        <a:bodyPr/>
        <a:lstStyle/>
        <a:p>
          <a:r>
            <a:rPr lang="en-US" b="0" i="0"/>
            <a:t>Easy for other people to understand code</a:t>
          </a:r>
          <a:endParaRPr lang="en-US"/>
        </a:p>
      </dgm:t>
    </dgm:pt>
    <dgm:pt modelId="{CC5B57DE-0E85-4066-943F-CA09CF2A1EEB}" type="parTrans" cxnId="{44612459-D89A-4C2A-862C-9FF0908B7CF5}">
      <dgm:prSet/>
      <dgm:spPr/>
      <dgm:t>
        <a:bodyPr/>
        <a:lstStyle/>
        <a:p>
          <a:endParaRPr lang="en-US"/>
        </a:p>
      </dgm:t>
    </dgm:pt>
    <dgm:pt modelId="{4D63587E-FCE5-4C75-9B20-9EE81A6D3811}" type="sibTrans" cxnId="{44612459-D89A-4C2A-862C-9FF0908B7CF5}">
      <dgm:prSet/>
      <dgm:spPr/>
      <dgm:t>
        <a:bodyPr/>
        <a:lstStyle/>
        <a:p>
          <a:endParaRPr lang="en-US"/>
        </a:p>
      </dgm:t>
    </dgm:pt>
    <dgm:pt modelId="{C1F1E581-DA5C-4E91-A301-B38A7D691502}">
      <dgm:prSet/>
      <dgm:spPr/>
      <dgm:t>
        <a:bodyPr/>
        <a:lstStyle/>
        <a:p>
          <a:r>
            <a:rPr lang="en-US" b="0" i="0"/>
            <a:t>Gives Description for the methods and variables</a:t>
          </a:r>
          <a:endParaRPr lang="en-US"/>
        </a:p>
      </dgm:t>
    </dgm:pt>
    <dgm:pt modelId="{CE88D714-7A67-4D63-BC3B-D3B5567CD835}" type="parTrans" cxnId="{E78C9BE7-79FF-42AE-8879-9E60D9B9B65C}">
      <dgm:prSet/>
      <dgm:spPr/>
      <dgm:t>
        <a:bodyPr/>
        <a:lstStyle/>
        <a:p>
          <a:endParaRPr lang="en-US"/>
        </a:p>
      </dgm:t>
    </dgm:pt>
    <dgm:pt modelId="{85526670-6E08-4165-957E-BDEE99EE96DA}" type="sibTrans" cxnId="{E78C9BE7-79FF-42AE-8879-9E60D9B9B65C}">
      <dgm:prSet/>
      <dgm:spPr/>
      <dgm:t>
        <a:bodyPr/>
        <a:lstStyle/>
        <a:p>
          <a:endParaRPr lang="en-US"/>
        </a:p>
      </dgm:t>
    </dgm:pt>
    <dgm:pt modelId="{6BAFF74D-7A02-4E6D-B6C8-2F759C5429B3}">
      <dgm:prSet/>
      <dgm:spPr/>
      <dgm:t>
        <a:bodyPr/>
        <a:lstStyle/>
        <a:p>
          <a:r>
            <a:rPr lang="en-US" b="0" i="0"/>
            <a:t>All of the above</a:t>
          </a:r>
          <a:endParaRPr lang="en-US"/>
        </a:p>
      </dgm:t>
    </dgm:pt>
    <dgm:pt modelId="{797CAF69-28D4-4C1E-8D80-96FAC2DDE040}" type="parTrans" cxnId="{A600A2C2-4552-461D-BA52-ED9BB92903C0}">
      <dgm:prSet/>
      <dgm:spPr/>
      <dgm:t>
        <a:bodyPr/>
        <a:lstStyle/>
        <a:p>
          <a:endParaRPr lang="en-US"/>
        </a:p>
      </dgm:t>
    </dgm:pt>
    <dgm:pt modelId="{48614B50-7FD6-4FB0-B81A-A342121985FD}" type="sibTrans" cxnId="{A600A2C2-4552-461D-BA52-ED9BB92903C0}">
      <dgm:prSet/>
      <dgm:spPr/>
      <dgm:t>
        <a:bodyPr/>
        <a:lstStyle/>
        <a:p>
          <a:endParaRPr lang="en-US"/>
        </a:p>
      </dgm:t>
    </dgm:pt>
    <dgm:pt modelId="{30DE945F-67C1-064D-9AAE-DE4E421FD3ED}" type="pres">
      <dgm:prSet presAssocID="{DC41799B-C95D-4C53-B2FB-968B95F553F9}" presName="linear" presStyleCnt="0">
        <dgm:presLayoutVars>
          <dgm:animLvl val="lvl"/>
          <dgm:resizeHandles val="exact"/>
        </dgm:presLayoutVars>
      </dgm:prSet>
      <dgm:spPr/>
    </dgm:pt>
    <dgm:pt modelId="{08670AED-DEB1-F74B-9E0B-53071A997B34}" type="pres">
      <dgm:prSet presAssocID="{AE936F23-7689-4AB6-B757-6B87F09182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FA627A0-0172-3643-AB30-B0D107F90019}" type="pres">
      <dgm:prSet presAssocID="{2BD24F07-495C-4DD2-9875-D6E8922E7429}" presName="spacer" presStyleCnt="0"/>
      <dgm:spPr/>
    </dgm:pt>
    <dgm:pt modelId="{59952564-72E6-4F44-B7FD-EE4E3A2CC8BF}" type="pres">
      <dgm:prSet presAssocID="{FC8B2F4B-B1E9-46FB-A220-C32BF8F6078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D791B1-8771-C845-8024-12A4D9D2C9CC}" type="pres">
      <dgm:prSet presAssocID="{4D63587E-FCE5-4C75-9B20-9EE81A6D3811}" presName="spacer" presStyleCnt="0"/>
      <dgm:spPr/>
    </dgm:pt>
    <dgm:pt modelId="{082FE2C6-4FCA-1340-B473-7261D89D773C}" type="pres">
      <dgm:prSet presAssocID="{C1F1E581-DA5C-4E91-A301-B38A7D69150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4267672-4CD7-4A40-9E9B-7378798C5C6A}" type="pres">
      <dgm:prSet presAssocID="{85526670-6E08-4165-957E-BDEE99EE96DA}" presName="spacer" presStyleCnt="0"/>
      <dgm:spPr/>
    </dgm:pt>
    <dgm:pt modelId="{934DB73D-51DB-CD4D-839D-CE0B12C9C3CF}" type="pres">
      <dgm:prSet presAssocID="{6BAFF74D-7A02-4E6D-B6C8-2F759C5429B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9AAC427-F7DC-7542-B4E9-48D8EE87978F}" type="presOf" srcId="{DC41799B-C95D-4C53-B2FB-968B95F553F9}" destId="{30DE945F-67C1-064D-9AAE-DE4E421FD3ED}" srcOrd="0" destOrd="0" presId="urn:microsoft.com/office/officeart/2005/8/layout/vList2"/>
    <dgm:cxn modelId="{E863D636-7997-7045-BE32-8771C9EE7069}" type="presOf" srcId="{AE936F23-7689-4AB6-B757-6B87F091821D}" destId="{08670AED-DEB1-F74B-9E0B-53071A997B34}" srcOrd="0" destOrd="0" presId="urn:microsoft.com/office/officeart/2005/8/layout/vList2"/>
    <dgm:cxn modelId="{5F794E3A-9F8E-7240-9A45-F996B444A32F}" type="presOf" srcId="{6BAFF74D-7A02-4E6D-B6C8-2F759C5429B3}" destId="{934DB73D-51DB-CD4D-839D-CE0B12C9C3CF}" srcOrd="0" destOrd="0" presId="urn:microsoft.com/office/officeart/2005/8/layout/vList2"/>
    <dgm:cxn modelId="{3FEB1A44-FD5F-4FB2-91C7-1B030281A2CD}" srcId="{DC41799B-C95D-4C53-B2FB-968B95F553F9}" destId="{AE936F23-7689-4AB6-B757-6B87F091821D}" srcOrd="0" destOrd="0" parTransId="{C48C7FAA-BE61-427A-885A-46C8F090E66B}" sibTransId="{2BD24F07-495C-4DD2-9875-D6E8922E7429}"/>
    <dgm:cxn modelId="{36843F54-34E0-6B44-8CA8-8D19AAA19FD0}" type="presOf" srcId="{C1F1E581-DA5C-4E91-A301-B38A7D691502}" destId="{082FE2C6-4FCA-1340-B473-7261D89D773C}" srcOrd="0" destOrd="0" presId="urn:microsoft.com/office/officeart/2005/8/layout/vList2"/>
    <dgm:cxn modelId="{55D84058-550F-254B-A63A-38807E4327F9}" type="presOf" srcId="{FC8B2F4B-B1E9-46FB-A220-C32BF8F60782}" destId="{59952564-72E6-4F44-B7FD-EE4E3A2CC8BF}" srcOrd="0" destOrd="0" presId="urn:microsoft.com/office/officeart/2005/8/layout/vList2"/>
    <dgm:cxn modelId="{44612459-D89A-4C2A-862C-9FF0908B7CF5}" srcId="{DC41799B-C95D-4C53-B2FB-968B95F553F9}" destId="{FC8B2F4B-B1E9-46FB-A220-C32BF8F60782}" srcOrd="1" destOrd="0" parTransId="{CC5B57DE-0E85-4066-943F-CA09CF2A1EEB}" sibTransId="{4D63587E-FCE5-4C75-9B20-9EE81A6D3811}"/>
    <dgm:cxn modelId="{A600A2C2-4552-461D-BA52-ED9BB92903C0}" srcId="{DC41799B-C95D-4C53-B2FB-968B95F553F9}" destId="{6BAFF74D-7A02-4E6D-B6C8-2F759C5429B3}" srcOrd="3" destOrd="0" parTransId="{797CAF69-28D4-4C1E-8D80-96FAC2DDE040}" sibTransId="{48614B50-7FD6-4FB0-B81A-A342121985FD}"/>
    <dgm:cxn modelId="{E78C9BE7-79FF-42AE-8879-9E60D9B9B65C}" srcId="{DC41799B-C95D-4C53-B2FB-968B95F553F9}" destId="{C1F1E581-DA5C-4E91-A301-B38A7D691502}" srcOrd="2" destOrd="0" parTransId="{CE88D714-7A67-4D63-BC3B-D3B5567CD835}" sibTransId="{85526670-6E08-4165-957E-BDEE99EE96DA}"/>
    <dgm:cxn modelId="{B4C2FE5E-157B-3A41-8476-3EC93D1187C4}" type="presParOf" srcId="{30DE945F-67C1-064D-9AAE-DE4E421FD3ED}" destId="{08670AED-DEB1-F74B-9E0B-53071A997B34}" srcOrd="0" destOrd="0" presId="urn:microsoft.com/office/officeart/2005/8/layout/vList2"/>
    <dgm:cxn modelId="{C401B690-52B2-DE4C-82D3-92FB165553C7}" type="presParOf" srcId="{30DE945F-67C1-064D-9AAE-DE4E421FD3ED}" destId="{2FA627A0-0172-3643-AB30-B0D107F90019}" srcOrd="1" destOrd="0" presId="urn:microsoft.com/office/officeart/2005/8/layout/vList2"/>
    <dgm:cxn modelId="{F09B1A4C-89B1-564B-A03D-00C7FD2B3355}" type="presParOf" srcId="{30DE945F-67C1-064D-9AAE-DE4E421FD3ED}" destId="{59952564-72E6-4F44-B7FD-EE4E3A2CC8BF}" srcOrd="2" destOrd="0" presId="urn:microsoft.com/office/officeart/2005/8/layout/vList2"/>
    <dgm:cxn modelId="{1A4CEE8C-9EBC-0442-BC8F-9967003B6581}" type="presParOf" srcId="{30DE945F-67C1-064D-9AAE-DE4E421FD3ED}" destId="{F4D791B1-8771-C845-8024-12A4D9D2C9CC}" srcOrd="3" destOrd="0" presId="urn:microsoft.com/office/officeart/2005/8/layout/vList2"/>
    <dgm:cxn modelId="{4C490214-BF6A-D746-BCAB-CC8BDABF2083}" type="presParOf" srcId="{30DE945F-67C1-064D-9AAE-DE4E421FD3ED}" destId="{082FE2C6-4FCA-1340-B473-7261D89D773C}" srcOrd="4" destOrd="0" presId="urn:microsoft.com/office/officeart/2005/8/layout/vList2"/>
    <dgm:cxn modelId="{F1043040-F4B3-944F-8792-A602AEE9B225}" type="presParOf" srcId="{30DE945F-67C1-064D-9AAE-DE4E421FD3ED}" destId="{74267672-4CD7-4A40-9E9B-7378798C5C6A}" srcOrd="5" destOrd="0" presId="urn:microsoft.com/office/officeart/2005/8/layout/vList2"/>
    <dgm:cxn modelId="{DC9DF92F-DFC0-E943-879A-F865039D2872}" type="presParOf" srcId="{30DE945F-67C1-064D-9AAE-DE4E421FD3ED}" destId="{934DB73D-51DB-CD4D-839D-CE0B12C9C3C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54F4C03-AE21-402D-9571-CBB0CB126AD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806A2D8-0CB5-421D-875E-97D4C98A336C}">
      <dgm:prSet/>
      <dgm:spPr/>
      <dgm:t>
        <a:bodyPr/>
        <a:lstStyle/>
        <a:p>
          <a:r>
            <a:rPr lang="en-US" b="0" i="0"/>
            <a:t>Congratulations on passing Rapid Fire</a:t>
          </a:r>
          <a:endParaRPr lang="en-US"/>
        </a:p>
      </dgm:t>
    </dgm:pt>
    <dgm:pt modelId="{0B28D3F9-D3E5-4F59-81A3-3FF42165D24B}" type="parTrans" cxnId="{4491F588-5CA7-491A-8BD1-E8CA4E14B580}">
      <dgm:prSet/>
      <dgm:spPr/>
      <dgm:t>
        <a:bodyPr/>
        <a:lstStyle/>
        <a:p>
          <a:endParaRPr lang="en-US"/>
        </a:p>
      </dgm:t>
    </dgm:pt>
    <dgm:pt modelId="{6D2D3FEE-E24F-4DA8-B48A-779A6F07FEBE}" type="sibTrans" cxnId="{4491F588-5CA7-491A-8BD1-E8CA4E14B580}">
      <dgm:prSet/>
      <dgm:spPr/>
      <dgm:t>
        <a:bodyPr/>
        <a:lstStyle/>
        <a:p>
          <a:endParaRPr lang="en-US"/>
        </a:p>
      </dgm:t>
    </dgm:pt>
    <dgm:pt modelId="{AF9FB99E-5D53-48B7-8BE9-7C108D3B14F4}">
      <dgm:prSet/>
      <dgm:spPr/>
      <dgm:t>
        <a:bodyPr/>
        <a:lstStyle/>
        <a:p>
          <a:r>
            <a:rPr lang="en-US" b="0" i="0"/>
            <a:t>Now we will start the next round</a:t>
          </a:r>
          <a:endParaRPr lang="en-US"/>
        </a:p>
      </dgm:t>
    </dgm:pt>
    <dgm:pt modelId="{C8B142F0-8F32-4413-98DF-E67DA8B252C0}" type="parTrans" cxnId="{AC2A6728-E4D5-49F0-B521-8E2996BB0A7E}">
      <dgm:prSet/>
      <dgm:spPr/>
      <dgm:t>
        <a:bodyPr/>
        <a:lstStyle/>
        <a:p>
          <a:endParaRPr lang="en-US"/>
        </a:p>
      </dgm:t>
    </dgm:pt>
    <dgm:pt modelId="{554D2C07-1587-45EA-8D1A-EF4F6146959B}" type="sibTrans" cxnId="{AC2A6728-E4D5-49F0-B521-8E2996BB0A7E}">
      <dgm:prSet/>
      <dgm:spPr/>
      <dgm:t>
        <a:bodyPr/>
        <a:lstStyle/>
        <a:p>
          <a:endParaRPr lang="en-US"/>
        </a:p>
      </dgm:t>
    </dgm:pt>
    <dgm:pt modelId="{A2E4B200-64D5-4630-82A3-61EA3B54040F}" type="pres">
      <dgm:prSet presAssocID="{D54F4C03-AE21-402D-9571-CBB0CB126AD1}" presName="root" presStyleCnt="0">
        <dgm:presLayoutVars>
          <dgm:dir/>
          <dgm:resizeHandles val="exact"/>
        </dgm:presLayoutVars>
      </dgm:prSet>
      <dgm:spPr/>
    </dgm:pt>
    <dgm:pt modelId="{1C39B637-E555-4D69-83CC-FC20F8676066}" type="pres">
      <dgm:prSet presAssocID="{8806A2D8-0CB5-421D-875E-97D4C98A336C}" presName="compNode" presStyleCnt="0"/>
      <dgm:spPr/>
    </dgm:pt>
    <dgm:pt modelId="{A74B6831-A35B-4861-82D4-2240A800247F}" type="pres">
      <dgm:prSet presAssocID="{8806A2D8-0CB5-421D-875E-97D4C98A336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01F46FC3-D927-44CE-8463-F79953C3CC84}" type="pres">
      <dgm:prSet presAssocID="{8806A2D8-0CB5-421D-875E-97D4C98A336C}" presName="spaceRect" presStyleCnt="0"/>
      <dgm:spPr/>
    </dgm:pt>
    <dgm:pt modelId="{7C2A8366-B75E-43DC-A866-9FBCDB66F676}" type="pres">
      <dgm:prSet presAssocID="{8806A2D8-0CB5-421D-875E-97D4C98A336C}" presName="textRect" presStyleLbl="revTx" presStyleIdx="0" presStyleCnt="2">
        <dgm:presLayoutVars>
          <dgm:chMax val="1"/>
          <dgm:chPref val="1"/>
        </dgm:presLayoutVars>
      </dgm:prSet>
      <dgm:spPr/>
    </dgm:pt>
    <dgm:pt modelId="{2AB58A31-95CF-4AF0-AD4E-743649581876}" type="pres">
      <dgm:prSet presAssocID="{6D2D3FEE-E24F-4DA8-B48A-779A6F07FEBE}" presName="sibTrans" presStyleCnt="0"/>
      <dgm:spPr/>
    </dgm:pt>
    <dgm:pt modelId="{01962424-725E-452A-8241-831C247B02CC}" type="pres">
      <dgm:prSet presAssocID="{AF9FB99E-5D53-48B7-8BE9-7C108D3B14F4}" presName="compNode" presStyleCnt="0"/>
      <dgm:spPr/>
    </dgm:pt>
    <dgm:pt modelId="{6E1A979E-5252-47DD-A593-EB37D29ECB43}" type="pres">
      <dgm:prSet presAssocID="{AF9FB99E-5D53-48B7-8BE9-7C108D3B14F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0B9C6715-A948-4B3C-9C6C-D6ACA6547B03}" type="pres">
      <dgm:prSet presAssocID="{AF9FB99E-5D53-48B7-8BE9-7C108D3B14F4}" presName="spaceRect" presStyleCnt="0"/>
      <dgm:spPr/>
    </dgm:pt>
    <dgm:pt modelId="{E87FEAA3-167A-4DA3-B091-ED5D68275FB8}" type="pres">
      <dgm:prSet presAssocID="{AF9FB99E-5D53-48B7-8BE9-7C108D3B14F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9267902-2BE4-4A7A-B875-103CC0C0B0E3}" type="presOf" srcId="{D54F4C03-AE21-402D-9571-CBB0CB126AD1}" destId="{A2E4B200-64D5-4630-82A3-61EA3B54040F}" srcOrd="0" destOrd="0" presId="urn:microsoft.com/office/officeart/2018/2/layout/IconLabelList"/>
    <dgm:cxn modelId="{AC2A6728-E4D5-49F0-B521-8E2996BB0A7E}" srcId="{D54F4C03-AE21-402D-9571-CBB0CB126AD1}" destId="{AF9FB99E-5D53-48B7-8BE9-7C108D3B14F4}" srcOrd="1" destOrd="0" parTransId="{C8B142F0-8F32-4413-98DF-E67DA8B252C0}" sibTransId="{554D2C07-1587-45EA-8D1A-EF4F6146959B}"/>
    <dgm:cxn modelId="{C0FBB357-DD9D-4214-A2D5-A82B885A9CEB}" type="presOf" srcId="{8806A2D8-0CB5-421D-875E-97D4C98A336C}" destId="{7C2A8366-B75E-43DC-A866-9FBCDB66F676}" srcOrd="0" destOrd="0" presId="urn:microsoft.com/office/officeart/2018/2/layout/IconLabelList"/>
    <dgm:cxn modelId="{4491F588-5CA7-491A-8BD1-E8CA4E14B580}" srcId="{D54F4C03-AE21-402D-9571-CBB0CB126AD1}" destId="{8806A2D8-0CB5-421D-875E-97D4C98A336C}" srcOrd="0" destOrd="0" parTransId="{0B28D3F9-D3E5-4F59-81A3-3FF42165D24B}" sibTransId="{6D2D3FEE-E24F-4DA8-B48A-779A6F07FEBE}"/>
    <dgm:cxn modelId="{C560AEB4-97F2-4488-9B1F-DB8EA2D6CCAC}" type="presOf" srcId="{AF9FB99E-5D53-48B7-8BE9-7C108D3B14F4}" destId="{E87FEAA3-167A-4DA3-B091-ED5D68275FB8}" srcOrd="0" destOrd="0" presId="urn:microsoft.com/office/officeart/2018/2/layout/IconLabelList"/>
    <dgm:cxn modelId="{CA5E4908-8412-4C0E-8EDE-6126371267B8}" type="presParOf" srcId="{A2E4B200-64D5-4630-82A3-61EA3B54040F}" destId="{1C39B637-E555-4D69-83CC-FC20F8676066}" srcOrd="0" destOrd="0" presId="urn:microsoft.com/office/officeart/2018/2/layout/IconLabelList"/>
    <dgm:cxn modelId="{D694EB85-3493-4678-BDC2-1A7BB4238940}" type="presParOf" srcId="{1C39B637-E555-4D69-83CC-FC20F8676066}" destId="{A74B6831-A35B-4861-82D4-2240A800247F}" srcOrd="0" destOrd="0" presId="urn:microsoft.com/office/officeart/2018/2/layout/IconLabelList"/>
    <dgm:cxn modelId="{E5A427A2-3D75-497F-AA7A-4F35037460C8}" type="presParOf" srcId="{1C39B637-E555-4D69-83CC-FC20F8676066}" destId="{01F46FC3-D927-44CE-8463-F79953C3CC84}" srcOrd="1" destOrd="0" presId="urn:microsoft.com/office/officeart/2018/2/layout/IconLabelList"/>
    <dgm:cxn modelId="{39F66946-B686-4724-B7DF-E08CE466721A}" type="presParOf" srcId="{1C39B637-E555-4D69-83CC-FC20F8676066}" destId="{7C2A8366-B75E-43DC-A866-9FBCDB66F676}" srcOrd="2" destOrd="0" presId="urn:microsoft.com/office/officeart/2018/2/layout/IconLabelList"/>
    <dgm:cxn modelId="{16D81902-FCCF-434D-BC5D-2663209C4273}" type="presParOf" srcId="{A2E4B200-64D5-4630-82A3-61EA3B54040F}" destId="{2AB58A31-95CF-4AF0-AD4E-743649581876}" srcOrd="1" destOrd="0" presId="urn:microsoft.com/office/officeart/2018/2/layout/IconLabelList"/>
    <dgm:cxn modelId="{B99E58E6-4BBB-400C-9898-2A98DB11E221}" type="presParOf" srcId="{A2E4B200-64D5-4630-82A3-61EA3B54040F}" destId="{01962424-725E-452A-8241-831C247B02CC}" srcOrd="2" destOrd="0" presId="urn:microsoft.com/office/officeart/2018/2/layout/IconLabelList"/>
    <dgm:cxn modelId="{BB238800-D7CD-445F-B493-A65BB7929DF7}" type="presParOf" srcId="{01962424-725E-452A-8241-831C247B02CC}" destId="{6E1A979E-5252-47DD-A593-EB37D29ECB43}" srcOrd="0" destOrd="0" presId="urn:microsoft.com/office/officeart/2018/2/layout/IconLabelList"/>
    <dgm:cxn modelId="{BAA51458-ACD6-486E-9E4A-79AFC24CE923}" type="presParOf" srcId="{01962424-725E-452A-8241-831C247B02CC}" destId="{0B9C6715-A948-4B3C-9C6C-D6ACA6547B03}" srcOrd="1" destOrd="0" presId="urn:microsoft.com/office/officeart/2018/2/layout/IconLabelList"/>
    <dgm:cxn modelId="{F9AF13A2-791B-422E-8FFB-D638A28108EF}" type="presParOf" srcId="{01962424-725E-452A-8241-831C247B02CC}" destId="{E87FEAA3-167A-4DA3-B091-ED5D68275FB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842021-108E-422A-98FD-BC54B0F1E4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C5286E-5FE9-4A42-A832-4D9ACD66ED66}">
      <dgm:prSet/>
      <dgm:spPr/>
      <dgm:t>
        <a:bodyPr/>
        <a:lstStyle/>
        <a:p>
          <a:r>
            <a:rPr lang="en-US" b="0" i="0"/>
            <a:t>Takes a string as an input and returns the reversed version of the string</a:t>
          </a:r>
          <a:endParaRPr lang="en-US"/>
        </a:p>
      </dgm:t>
    </dgm:pt>
    <dgm:pt modelId="{FA8F067E-4E20-4794-BE3D-3C1A2603AC0D}" type="parTrans" cxnId="{382E40D2-2609-4BE7-873D-7194D619F061}">
      <dgm:prSet/>
      <dgm:spPr/>
      <dgm:t>
        <a:bodyPr/>
        <a:lstStyle/>
        <a:p>
          <a:endParaRPr lang="en-US"/>
        </a:p>
      </dgm:t>
    </dgm:pt>
    <dgm:pt modelId="{04C21929-C158-4349-8E2B-4577BC72D057}" type="sibTrans" cxnId="{382E40D2-2609-4BE7-873D-7194D619F061}">
      <dgm:prSet/>
      <dgm:spPr/>
      <dgm:t>
        <a:bodyPr/>
        <a:lstStyle/>
        <a:p>
          <a:endParaRPr lang="en-US"/>
        </a:p>
      </dgm:t>
    </dgm:pt>
    <dgm:pt modelId="{EF32D823-3B65-4F77-BCE0-7A4C9C5669DB}">
      <dgm:prSet/>
      <dgm:spPr/>
      <dgm:t>
        <a:bodyPr/>
        <a:lstStyle/>
        <a:p>
          <a:r>
            <a:rPr lang="en-US" b="0" i="0"/>
            <a:t>Input: Proggramming</a:t>
          </a:r>
          <a:endParaRPr lang="en-US"/>
        </a:p>
      </dgm:t>
    </dgm:pt>
    <dgm:pt modelId="{1E2271A9-972B-475F-9092-6458A7E8E8A8}" type="parTrans" cxnId="{BE043051-A67A-4871-89D6-703405948B99}">
      <dgm:prSet/>
      <dgm:spPr/>
      <dgm:t>
        <a:bodyPr/>
        <a:lstStyle/>
        <a:p>
          <a:endParaRPr lang="en-US"/>
        </a:p>
      </dgm:t>
    </dgm:pt>
    <dgm:pt modelId="{3B6BE3D4-62F4-4B2F-B482-F6D1B795A52A}" type="sibTrans" cxnId="{BE043051-A67A-4871-89D6-703405948B99}">
      <dgm:prSet/>
      <dgm:spPr/>
      <dgm:t>
        <a:bodyPr/>
        <a:lstStyle/>
        <a:p>
          <a:endParaRPr lang="en-US"/>
        </a:p>
      </dgm:t>
    </dgm:pt>
    <dgm:pt modelId="{BE134C18-8B4E-411F-9E03-5631D30FB14C}">
      <dgm:prSet/>
      <dgm:spPr/>
      <dgm:t>
        <a:bodyPr/>
        <a:lstStyle/>
        <a:p>
          <a:r>
            <a:rPr lang="en-US" b="0" i="0"/>
            <a:t>Output: gnimmarggorP</a:t>
          </a:r>
          <a:endParaRPr lang="en-US"/>
        </a:p>
      </dgm:t>
    </dgm:pt>
    <dgm:pt modelId="{61041D1D-D910-4A98-8B8B-96052AD54C09}" type="parTrans" cxnId="{5BE1E5B2-E8E6-45A5-8AEC-87963579C417}">
      <dgm:prSet/>
      <dgm:spPr/>
      <dgm:t>
        <a:bodyPr/>
        <a:lstStyle/>
        <a:p>
          <a:endParaRPr lang="en-US"/>
        </a:p>
      </dgm:t>
    </dgm:pt>
    <dgm:pt modelId="{5281848A-F728-4AEA-83FD-2EBA8425532D}" type="sibTrans" cxnId="{5BE1E5B2-E8E6-45A5-8AEC-87963579C417}">
      <dgm:prSet/>
      <dgm:spPr/>
      <dgm:t>
        <a:bodyPr/>
        <a:lstStyle/>
        <a:p>
          <a:endParaRPr lang="en-US"/>
        </a:p>
      </dgm:t>
    </dgm:pt>
    <dgm:pt modelId="{16A9CCF1-FB46-45B0-BBBB-8895FEABD1CF}" type="pres">
      <dgm:prSet presAssocID="{41842021-108E-422A-98FD-BC54B0F1E467}" presName="root" presStyleCnt="0">
        <dgm:presLayoutVars>
          <dgm:dir/>
          <dgm:resizeHandles val="exact"/>
        </dgm:presLayoutVars>
      </dgm:prSet>
      <dgm:spPr/>
    </dgm:pt>
    <dgm:pt modelId="{563C8554-9C35-4CDA-9F1C-29F535B154B4}" type="pres">
      <dgm:prSet presAssocID="{FAC5286E-5FE9-4A42-A832-4D9ACD66ED66}" presName="compNode" presStyleCnt="0"/>
      <dgm:spPr/>
    </dgm:pt>
    <dgm:pt modelId="{7A9878CB-3543-4D73-8F90-92505FD91AE5}" type="pres">
      <dgm:prSet presAssocID="{FAC5286E-5FE9-4A42-A832-4D9ACD66ED66}" presName="bgRect" presStyleLbl="bgShp" presStyleIdx="0" presStyleCnt="3"/>
      <dgm:spPr/>
    </dgm:pt>
    <dgm:pt modelId="{5538F9DB-6C62-4C86-B124-C7EF22B6ED48}" type="pres">
      <dgm:prSet presAssocID="{FAC5286E-5FE9-4A42-A832-4D9ACD66ED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6AC7C667-EB6F-4902-84C2-FABF14F32C27}" type="pres">
      <dgm:prSet presAssocID="{FAC5286E-5FE9-4A42-A832-4D9ACD66ED66}" presName="spaceRect" presStyleCnt="0"/>
      <dgm:spPr/>
    </dgm:pt>
    <dgm:pt modelId="{D728E661-E6EB-4889-A0F1-EADC1C455EDD}" type="pres">
      <dgm:prSet presAssocID="{FAC5286E-5FE9-4A42-A832-4D9ACD66ED66}" presName="parTx" presStyleLbl="revTx" presStyleIdx="0" presStyleCnt="3">
        <dgm:presLayoutVars>
          <dgm:chMax val="0"/>
          <dgm:chPref val="0"/>
        </dgm:presLayoutVars>
      </dgm:prSet>
      <dgm:spPr/>
    </dgm:pt>
    <dgm:pt modelId="{C75CFF48-EE15-4404-BFC8-AA1C11B0BA8E}" type="pres">
      <dgm:prSet presAssocID="{04C21929-C158-4349-8E2B-4577BC72D057}" presName="sibTrans" presStyleCnt="0"/>
      <dgm:spPr/>
    </dgm:pt>
    <dgm:pt modelId="{3D40C609-5159-4135-AD5F-44577AF943AD}" type="pres">
      <dgm:prSet presAssocID="{EF32D823-3B65-4F77-BCE0-7A4C9C5669DB}" presName="compNode" presStyleCnt="0"/>
      <dgm:spPr/>
    </dgm:pt>
    <dgm:pt modelId="{718175E0-42A9-4D56-8F83-EBD80026DB87}" type="pres">
      <dgm:prSet presAssocID="{EF32D823-3B65-4F77-BCE0-7A4C9C5669DB}" presName="bgRect" presStyleLbl="bgShp" presStyleIdx="1" presStyleCnt="3"/>
      <dgm:spPr/>
    </dgm:pt>
    <dgm:pt modelId="{95415FCF-6D19-4327-B829-9CBDBFBA6F9A}" type="pres">
      <dgm:prSet presAssocID="{EF32D823-3B65-4F77-BCE0-7A4C9C5669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6FA3C3B-027E-4741-BAC9-05BAB4BD7584}" type="pres">
      <dgm:prSet presAssocID="{EF32D823-3B65-4F77-BCE0-7A4C9C5669DB}" presName="spaceRect" presStyleCnt="0"/>
      <dgm:spPr/>
    </dgm:pt>
    <dgm:pt modelId="{1B8DBF0C-B953-4F58-8D1C-D4D4FDCF5C62}" type="pres">
      <dgm:prSet presAssocID="{EF32D823-3B65-4F77-BCE0-7A4C9C5669DB}" presName="parTx" presStyleLbl="revTx" presStyleIdx="1" presStyleCnt="3">
        <dgm:presLayoutVars>
          <dgm:chMax val="0"/>
          <dgm:chPref val="0"/>
        </dgm:presLayoutVars>
      </dgm:prSet>
      <dgm:spPr/>
    </dgm:pt>
    <dgm:pt modelId="{ABE45CF0-6059-411F-88CE-419F565B8E29}" type="pres">
      <dgm:prSet presAssocID="{3B6BE3D4-62F4-4B2F-B482-F6D1B795A52A}" presName="sibTrans" presStyleCnt="0"/>
      <dgm:spPr/>
    </dgm:pt>
    <dgm:pt modelId="{1DD388BA-8974-466A-90E2-238F97971ABF}" type="pres">
      <dgm:prSet presAssocID="{BE134C18-8B4E-411F-9E03-5631D30FB14C}" presName="compNode" presStyleCnt="0"/>
      <dgm:spPr/>
    </dgm:pt>
    <dgm:pt modelId="{180E7DCB-0504-4349-A1B5-BD53F0FAEFC5}" type="pres">
      <dgm:prSet presAssocID="{BE134C18-8B4E-411F-9E03-5631D30FB14C}" presName="bgRect" presStyleLbl="bgShp" presStyleIdx="2" presStyleCnt="3"/>
      <dgm:spPr/>
    </dgm:pt>
    <dgm:pt modelId="{12A8C8F4-E910-4B7E-82A1-BAD0A717F748}" type="pres">
      <dgm:prSet presAssocID="{BE134C18-8B4E-411F-9E03-5631D30FB1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588DE02-451A-43F8-A346-015375C671D3}" type="pres">
      <dgm:prSet presAssocID="{BE134C18-8B4E-411F-9E03-5631D30FB14C}" presName="spaceRect" presStyleCnt="0"/>
      <dgm:spPr/>
    </dgm:pt>
    <dgm:pt modelId="{9483FE87-707A-488F-B6E1-0250909B29B7}" type="pres">
      <dgm:prSet presAssocID="{BE134C18-8B4E-411F-9E03-5631D30FB14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C2D002-2FEC-484C-A0BE-3CF168F7098B}" type="presOf" srcId="{41842021-108E-422A-98FD-BC54B0F1E467}" destId="{16A9CCF1-FB46-45B0-BBBB-8895FEABD1CF}" srcOrd="0" destOrd="0" presId="urn:microsoft.com/office/officeart/2018/2/layout/IconVerticalSolidList"/>
    <dgm:cxn modelId="{69C80C0D-6969-43AD-A3C4-B965B7AFD1A1}" type="presOf" srcId="{FAC5286E-5FE9-4A42-A832-4D9ACD66ED66}" destId="{D728E661-E6EB-4889-A0F1-EADC1C455EDD}" srcOrd="0" destOrd="0" presId="urn:microsoft.com/office/officeart/2018/2/layout/IconVerticalSolidList"/>
    <dgm:cxn modelId="{E2B7C20D-9C92-4571-A955-48B15CCEF11B}" type="presOf" srcId="{BE134C18-8B4E-411F-9E03-5631D30FB14C}" destId="{9483FE87-707A-488F-B6E1-0250909B29B7}" srcOrd="0" destOrd="0" presId="urn:microsoft.com/office/officeart/2018/2/layout/IconVerticalSolidList"/>
    <dgm:cxn modelId="{BE043051-A67A-4871-89D6-703405948B99}" srcId="{41842021-108E-422A-98FD-BC54B0F1E467}" destId="{EF32D823-3B65-4F77-BCE0-7A4C9C5669DB}" srcOrd="1" destOrd="0" parTransId="{1E2271A9-972B-475F-9092-6458A7E8E8A8}" sibTransId="{3B6BE3D4-62F4-4B2F-B482-F6D1B795A52A}"/>
    <dgm:cxn modelId="{5BE1E5B2-E8E6-45A5-8AEC-87963579C417}" srcId="{41842021-108E-422A-98FD-BC54B0F1E467}" destId="{BE134C18-8B4E-411F-9E03-5631D30FB14C}" srcOrd="2" destOrd="0" parTransId="{61041D1D-D910-4A98-8B8B-96052AD54C09}" sibTransId="{5281848A-F728-4AEA-83FD-2EBA8425532D}"/>
    <dgm:cxn modelId="{C1A584C8-30C1-4CCA-9AAC-539DFA79EEAF}" type="presOf" srcId="{EF32D823-3B65-4F77-BCE0-7A4C9C5669DB}" destId="{1B8DBF0C-B953-4F58-8D1C-D4D4FDCF5C62}" srcOrd="0" destOrd="0" presId="urn:microsoft.com/office/officeart/2018/2/layout/IconVerticalSolidList"/>
    <dgm:cxn modelId="{382E40D2-2609-4BE7-873D-7194D619F061}" srcId="{41842021-108E-422A-98FD-BC54B0F1E467}" destId="{FAC5286E-5FE9-4A42-A832-4D9ACD66ED66}" srcOrd="0" destOrd="0" parTransId="{FA8F067E-4E20-4794-BE3D-3C1A2603AC0D}" sibTransId="{04C21929-C158-4349-8E2B-4577BC72D057}"/>
    <dgm:cxn modelId="{8173C346-F64C-4389-84DD-1F25A4388197}" type="presParOf" srcId="{16A9CCF1-FB46-45B0-BBBB-8895FEABD1CF}" destId="{563C8554-9C35-4CDA-9F1C-29F535B154B4}" srcOrd="0" destOrd="0" presId="urn:microsoft.com/office/officeart/2018/2/layout/IconVerticalSolidList"/>
    <dgm:cxn modelId="{511DAFA9-BDBE-4FDA-B418-F6B5A36F8350}" type="presParOf" srcId="{563C8554-9C35-4CDA-9F1C-29F535B154B4}" destId="{7A9878CB-3543-4D73-8F90-92505FD91AE5}" srcOrd="0" destOrd="0" presId="urn:microsoft.com/office/officeart/2018/2/layout/IconVerticalSolidList"/>
    <dgm:cxn modelId="{EC52508F-EC63-4B3E-9C86-C94E3D6A2E7F}" type="presParOf" srcId="{563C8554-9C35-4CDA-9F1C-29F535B154B4}" destId="{5538F9DB-6C62-4C86-B124-C7EF22B6ED48}" srcOrd="1" destOrd="0" presId="urn:microsoft.com/office/officeart/2018/2/layout/IconVerticalSolidList"/>
    <dgm:cxn modelId="{01A04A1F-1BF2-4689-ADFA-E641B38DF046}" type="presParOf" srcId="{563C8554-9C35-4CDA-9F1C-29F535B154B4}" destId="{6AC7C667-EB6F-4902-84C2-FABF14F32C27}" srcOrd="2" destOrd="0" presId="urn:microsoft.com/office/officeart/2018/2/layout/IconVerticalSolidList"/>
    <dgm:cxn modelId="{C7DF411F-7D19-46F5-8F49-A3BD302FED8E}" type="presParOf" srcId="{563C8554-9C35-4CDA-9F1C-29F535B154B4}" destId="{D728E661-E6EB-4889-A0F1-EADC1C455EDD}" srcOrd="3" destOrd="0" presId="urn:microsoft.com/office/officeart/2018/2/layout/IconVerticalSolidList"/>
    <dgm:cxn modelId="{E2CE54C8-56E3-4CD1-A5A0-B61010E2AB3A}" type="presParOf" srcId="{16A9CCF1-FB46-45B0-BBBB-8895FEABD1CF}" destId="{C75CFF48-EE15-4404-BFC8-AA1C11B0BA8E}" srcOrd="1" destOrd="0" presId="urn:microsoft.com/office/officeart/2018/2/layout/IconVerticalSolidList"/>
    <dgm:cxn modelId="{10B56A1A-8D7E-4D84-A568-5A6DC2BDB4CE}" type="presParOf" srcId="{16A9CCF1-FB46-45B0-BBBB-8895FEABD1CF}" destId="{3D40C609-5159-4135-AD5F-44577AF943AD}" srcOrd="2" destOrd="0" presId="urn:microsoft.com/office/officeart/2018/2/layout/IconVerticalSolidList"/>
    <dgm:cxn modelId="{2C7ADC2B-A9ED-4978-B40F-CB4F37968DB4}" type="presParOf" srcId="{3D40C609-5159-4135-AD5F-44577AF943AD}" destId="{718175E0-42A9-4D56-8F83-EBD80026DB87}" srcOrd="0" destOrd="0" presId="urn:microsoft.com/office/officeart/2018/2/layout/IconVerticalSolidList"/>
    <dgm:cxn modelId="{1631824C-EA82-4A7D-A853-60FE54742B61}" type="presParOf" srcId="{3D40C609-5159-4135-AD5F-44577AF943AD}" destId="{95415FCF-6D19-4327-B829-9CBDBFBA6F9A}" srcOrd="1" destOrd="0" presId="urn:microsoft.com/office/officeart/2018/2/layout/IconVerticalSolidList"/>
    <dgm:cxn modelId="{F9FC9B1E-8A98-4C92-8988-20DD1994F807}" type="presParOf" srcId="{3D40C609-5159-4135-AD5F-44577AF943AD}" destId="{C6FA3C3B-027E-4741-BAC9-05BAB4BD7584}" srcOrd="2" destOrd="0" presId="urn:microsoft.com/office/officeart/2018/2/layout/IconVerticalSolidList"/>
    <dgm:cxn modelId="{4B23EBEC-E41F-44EC-98AA-8A3231453093}" type="presParOf" srcId="{3D40C609-5159-4135-AD5F-44577AF943AD}" destId="{1B8DBF0C-B953-4F58-8D1C-D4D4FDCF5C62}" srcOrd="3" destOrd="0" presId="urn:microsoft.com/office/officeart/2018/2/layout/IconVerticalSolidList"/>
    <dgm:cxn modelId="{521F1CBC-C70C-4B1F-B6BE-08B7BD89EEED}" type="presParOf" srcId="{16A9CCF1-FB46-45B0-BBBB-8895FEABD1CF}" destId="{ABE45CF0-6059-411F-88CE-419F565B8E29}" srcOrd="3" destOrd="0" presId="urn:microsoft.com/office/officeart/2018/2/layout/IconVerticalSolidList"/>
    <dgm:cxn modelId="{3A296E48-1D75-4095-AF40-A7426250E58D}" type="presParOf" srcId="{16A9CCF1-FB46-45B0-BBBB-8895FEABD1CF}" destId="{1DD388BA-8974-466A-90E2-238F97971ABF}" srcOrd="4" destOrd="0" presId="urn:microsoft.com/office/officeart/2018/2/layout/IconVerticalSolidList"/>
    <dgm:cxn modelId="{FCE2A799-4B94-44C7-8387-672416224775}" type="presParOf" srcId="{1DD388BA-8974-466A-90E2-238F97971ABF}" destId="{180E7DCB-0504-4349-A1B5-BD53F0FAEFC5}" srcOrd="0" destOrd="0" presId="urn:microsoft.com/office/officeart/2018/2/layout/IconVerticalSolidList"/>
    <dgm:cxn modelId="{7592F24D-7D1E-4029-821E-866D8422EA82}" type="presParOf" srcId="{1DD388BA-8974-466A-90E2-238F97971ABF}" destId="{12A8C8F4-E910-4B7E-82A1-BAD0A717F748}" srcOrd="1" destOrd="0" presId="urn:microsoft.com/office/officeart/2018/2/layout/IconVerticalSolidList"/>
    <dgm:cxn modelId="{B6EFB5E1-BFD2-4B1C-BCB3-E281401F227B}" type="presParOf" srcId="{1DD388BA-8974-466A-90E2-238F97971ABF}" destId="{1588DE02-451A-43F8-A346-015375C671D3}" srcOrd="2" destOrd="0" presId="urn:microsoft.com/office/officeart/2018/2/layout/IconVerticalSolidList"/>
    <dgm:cxn modelId="{6A618C85-56B8-48F1-8355-23F07054C124}" type="presParOf" srcId="{1DD388BA-8974-466A-90E2-238F97971ABF}" destId="{9483FE87-707A-488F-B6E1-0250909B29B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0AA2A34-FFEF-46E3-97EB-593196EB95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8DFE110-A1AA-43B6-8711-11A0DC417876}">
      <dgm:prSet/>
      <dgm:spPr/>
      <dgm:t>
        <a:bodyPr/>
        <a:lstStyle/>
        <a:p>
          <a:r>
            <a:rPr lang="en-US" b="0" i="0"/>
            <a:t>There will be no options to choose from.</a:t>
          </a:r>
          <a:endParaRPr lang="en-US"/>
        </a:p>
      </dgm:t>
    </dgm:pt>
    <dgm:pt modelId="{2180A3D7-03CA-47E2-BCD7-E0F8F1D8CE3B}" type="parTrans" cxnId="{8DB9AE8C-CBC6-441D-A9C3-1CD552482E77}">
      <dgm:prSet/>
      <dgm:spPr/>
      <dgm:t>
        <a:bodyPr/>
        <a:lstStyle/>
        <a:p>
          <a:endParaRPr lang="en-US"/>
        </a:p>
      </dgm:t>
    </dgm:pt>
    <dgm:pt modelId="{D6B90258-D581-4B9B-A050-CB4F5AD2176C}" type="sibTrans" cxnId="{8DB9AE8C-CBC6-441D-A9C3-1CD552482E77}">
      <dgm:prSet/>
      <dgm:spPr/>
      <dgm:t>
        <a:bodyPr/>
        <a:lstStyle/>
        <a:p>
          <a:endParaRPr lang="en-US"/>
        </a:p>
      </dgm:t>
    </dgm:pt>
    <dgm:pt modelId="{9CE34309-82DC-4859-A7DE-810357208D84}">
      <dgm:prSet/>
      <dgm:spPr/>
      <dgm:t>
        <a:bodyPr/>
        <a:lstStyle/>
        <a:p>
          <a:r>
            <a:rPr lang="en-US" b="0" i="0"/>
            <a:t>Just use short phrases or a few sentences to answer the questions accordingly.</a:t>
          </a:r>
          <a:endParaRPr lang="en-US"/>
        </a:p>
      </dgm:t>
    </dgm:pt>
    <dgm:pt modelId="{3448928A-18B6-4E72-905A-31EA9EE7BFB5}" type="parTrans" cxnId="{71557087-79F8-49B5-9094-B1DA23491853}">
      <dgm:prSet/>
      <dgm:spPr/>
      <dgm:t>
        <a:bodyPr/>
        <a:lstStyle/>
        <a:p>
          <a:endParaRPr lang="en-US"/>
        </a:p>
      </dgm:t>
    </dgm:pt>
    <dgm:pt modelId="{FE3973AC-6447-4371-AA56-7D18823AAAFB}" type="sibTrans" cxnId="{71557087-79F8-49B5-9094-B1DA23491853}">
      <dgm:prSet/>
      <dgm:spPr/>
      <dgm:t>
        <a:bodyPr/>
        <a:lstStyle/>
        <a:p>
          <a:endParaRPr lang="en-US"/>
        </a:p>
      </dgm:t>
    </dgm:pt>
    <dgm:pt modelId="{24D09003-56E7-4861-8A9B-382573F96598}">
      <dgm:prSet/>
      <dgm:spPr/>
      <dgm:t>
        <a:bodyPr/>
        <a:lstStyle/>
        <a:p>
          <a:r>
            <a:rPr lang="en-US" b="0" i="0" dirty="0"/>
            <a:t>If someone tries but explains half, another student can complete the answer, and both get 1 point each.</a:t>
          </a:r>
          <a:endParaRPr lang="en-US" dirty="0"/>
        </a:p>
      </dgm:t>
    </dgm:pt>
    <dgm:pt modelId="{1F732C24-6A78-4298-BA46-3843AF1A83A3}" type="parTrans" cxnId="{927BFE0B-6CF3-4D80-9A1F-90218B20AD02}">
      <dgm:prSet/>
      <dgm:spPr/>
      <dgm:t>
        <a:bodyPr/>
        <a:lstStyle/>
        <a:p>
          <a:endParaRPr lang="en-US"/>
        </a:p>
      </dgm:t>
    </dgm:pt>
    <dgm:pt modelId="{BF70827B-1BDE-41C5-8D20-B0BAF98B07D8}" type="sibTrans" cxnId="{927BFE0B-6CF3-4D80-9A1F-90218B20AD02}">
      <dgm:prSet/>
      <dgm:spPr/>
      <dgm:t>
        <a:bodyPr/>
        <a:lstStyle/>
        <a:p>
          <a:endParaRPr lang="en-US"/>
        </a:p>
      </dgm:t>
    </dgm:pt>
    <dgm:pt modelId="{573D4278-3209-49C1-A9D4-6490A0EAD9F4}" type="pres">
      <dgm:prSet presAssocID="{D0AA2A34-FFEF-46E3-97EB-593196EB95EF}" presName="root" presStyleCnt="0">
        <dgm:presLayoutVars>
          <dgm:dir/>
          <dgm:resizeHandles val="exact"/>
        </dgm:presLayoutVars>
      </dgm:prSet>
      <dgm:spPr/>
    </dgm:pt>
    <dgm:pt modelId="{2AE47D16-E1BD-4AF4-B772-A9019E4EA941}" type="pres">
      <dgm:prSet presAssocID="{C8DFE110-A1AA-43B6-8711-11A0DC417876}" presName="compNode" presStyleCnt="0"/>
      <dgm:spPr/>
    </dgm:pt>
    <dgm:pt modelId="{B2981F34-D955-4837-9F14-657C9AD03A5B}" type="pres">
      <dgm:prSet presAssocID="{C8DFE110-A1AA-43B6-8711-11A0DC417876}" presName="bgRect" presStyleLbl="bgShp" presStyleIdx="0" presStyleCnt="3"/>
      <dgm:spPr/>
    </dgm:pt>
    <dgm:pt modelId="{73B54C3D-0601-4724-AA13-FAF91A2E26ED}" type="pres">
      <dgm:prSet presAssocID="{C8DFE110-A1AA-43B6-8711-11A0DC4178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E2149BB0-DD6B-47E1-A40E-3090E442434E}" type="pres">
      <dgm:prSet presAssocID="{C8DFE110-A1AA-43B6-8711-11A0DC417876}" presName="spaceRect" presStyleCnt="0"/>
      <dgm:spPr/>
    </dgm:pt>
    <dgm:pt modelId="{7C426ABF-BE88-4D02-BE94-905F31DB9C9D}" type="pres">
      <dgm:prSet presAssocID="{C8DFE110-A1AA-43B6-8711-11A0DC417876}" presName="parTx" presStyleLbl="revTx" presStyleIdx="0" presStyleCnt="3">
        <dgm:presLayoutVars>
          <dgm:chMax val="0"/>
          <dgm:chPref val="0"/>
        </dgm:presLayoutVars>
      </dgm:prSet>
      <dgm:spPr/>
    </dgm:pt>
    <dgm:pt modelId="{4980F23A-9EDC-4221-BE65-5046B97AF268}" type="pres">
      <dgm:prSet presAssocID="{D6B90258-D581-4B9B-A050-CB4F5AD2176C}" presName="sibTrans" presStyleCnt="0"/>
      <dgm:spPr/>
    </dgm:pt>
    <dgm:pt modelId="{3CA5ADC9-EA6D-4200-B183-CBF61D784CDC}" type="pres">
      <dgm:prSet presAssocID="{9CE34309-82DC-4859-A7DE-810357208D84}" presName="compNode" presStyleCnt="0"/>
      <dgm:spPr/>
    </dgm:pt>
    <dgm:pt modelId="{27E0F5DD-F93C-49CA-9212-E29D3220FD5D}" type="pres">
      <dgm:prSet presAssocID="{9CE34309-82DC-4859-A7DE-810357208D84}" presName="bgRect" presStyleLbl="bgShp" presStyleIdx="1" presStyleCnt="3"/>
      <dgm:spPr/>
    </dgm:pt>
    <dgm:pt modelId="{C98657DE-275F-44E5-80FF-E5181770A9BE}" type="pres">
      <dgm:prSet presAssocID="{9CE34309-82DC-4859-A7DE-810357208D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AFA1D14-D6D1-45A8-9C5D-F6F958B78C0D}" type="pres">
      <dgm:prSet presAssocID="{9CE34309-82DC-4859-A7DE-810357208D84}" presName="spaceRect" presStyleCnt="0"/>
      <dgm:spPr/>
    </dgm:pt>
    <dgm:pt modelId="{EB17A1D1-85C5-4893-92A9-CA5811A263B7}" type="pres">
      <dgm:prSet presAssocID="{9CE34309-82DC-4859-A7DE-810357208D84}" presName="parTx" presStyleLbl="revTx" presStyleIdx="1" presStyleCnt="3">
        <dgm:presLayoutVars>
          <dgm:chMax val="0"/>
          <dgm:chPref val="0"/>
        </dgm:presLayoutVars>
      </dgm:prSet>
      <dgm:spPr/>
    </dgm:pt>
    <dgm:pt modelId="{9573A1BC-BC82-4290-BAED-319E02C57D57}" type="pres">
      <dgm:prSet presAssocID="{FE3973AC-6447-4371-AA56-7D18823AAAFB}" presName="sibTrans" presStyleCnt="0"/>
      <dgm:spPr/>
    </dgm:pt>
    <dgm:pt modelId="{FA8581D2-B411-459A-B174-D16688078AC4}" type="pres">
      <dgm:prSet presAssocID="{24D09003-56E7-4861-8A9B-382573F96598}" presName="compNode" presStyleCnt="0"/>
      <dgm:spPr/>
    </dgm:pt>
    <dgm:pt modelId="{F4ADC750-49E0-4B4F-AF86-11B2BA5A5AE7}" type="pres">
      <dgm:prSet presAssocID="{24D09003-56E7-4861-8A9B-382573F96598}" presName="bgRect" presStyleLbl="bgShp" presStyleIdx="2" presStyleCnt="3"/>
      <dgm:spPr/>
    </dgm:pt>
    <dgm:pt modelId="{EA6CE2AF-8D0C-4403-999D-C639E2276275}" type="pres">
      <dgm:prSet presAssocID="{24D09003-56E7-4861-8A9B-382573F965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73748352-80CA-4021-BD43-A45D63421C34}" type="pres">
      <dgm:prSet presAssocID="{24D09003-56E7-4861-8A9B-382573F96598}" presName="spaceRect" presStyleCnt="0"/>
      <dgm:spPr/>
    </dgm:pt>
    <dgm:pt modelId="{9D35881A-3310-43B8-B4E6-A0D1DC199CBF}" type="pres">
      <dgm:prSet presAssocID="{24D09003-56E7-4861-8A9B-382573F9659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27BFE0B-6CF3-4D80-9A1F-90218B20AD02}" srcId="{D0AA2A34-FFEF-46E3-97EB-593196EB95EF}" destId="{24D09003-56E7-4861-8A9B-382573F96598}" srcOrd="2" destOrd="0" parTransId="{1F732C24-6A78-4298-BA46-3843AF1A83A3}" sibTransId="{BF70827B-1BDE-41C5-8D20-B0BAF98B07D8}"/>
    <dgm:cxn modelId="{4F30AA17-AC40-42AB-8F77-1930BAB8CAFB}" type="presOf" srcId="{24D09003-56E7-4861-8A9B-382573F96598}" destId="{9D35881A-3310-43B8-B4E6-A0D1DC199CBF}" srcOrd="0" destOrd="0" presId="urn:microsoft.com/office/officeart/2018/2/layout/IconVerticalSolidList"/>
    <dgm:cxn modelId="{71557087-79F8-49B5-9094-B1DA23491853}" srcId="{D0AA2A34-FFEF-46E3-97EB-593196EB95EF}" destId="{9CE34309-82DC-4859-A7DE-810357208D84}" srcOrd="1" destOrd="0" parTransId="{3448928A-18B6-4E72-905A-31EA9EE7BFB5}" sibTransId="{FE3973AC-6447-4371-AA56-7D18823AAAFB}"/>
    <dgm:cxn modelId="{8DB9AE8C-CBC6-441D-A9C3-1CD552482E77}" srcId="{D0AA2A34-FFEF-46E3-97EB-593196EB95EF}" destId="{C8DFE110-A1AA-43B6-8711-11A0DC417876}" srcOrd="0" destOrd="0" parTransId="{2180A3D7-03CA-47E2-BCD7-E0F8F1D8CE3B}" sibTransId="{D6B90258-D581-4B9B-A050-CB4F5AD2176C}"/>
    <dgm:cxn modelId="{CC468691-B196-451F-B46C-5E26EFDE69F1}" type="presOf" srcId="{9CE34309-82DC-4859-A7DE-810357208D84}" destId="{EB17A1D1-85C5-4893-92A9-CA5811A263B7}" srcOrd="0" destOrd="0" presId="urn:microsoft.com/office/officeart/2018/2/layout/IconVerticalSolidList"/>
    <dgm:cxn modelId="{FAEB83A6-E36B-41B4-B0E3-4CB2B0204E30}" type="presOf" srcId="{C8DFE110-A1AA-43B6-8711-11A0DC417876}" destId="{7C426ABF-BE88-4D02-BE94-905F31DB9C9D}" srcOrd="0" destOrd="0" presId="urn:microsoft.com/office/officeart/2018/2/layout/IconVerticalSolidList"/>
    <dgm:cxn modelId="{2E0E8FEA-4493-4204-8DE3-6FEFF987F440}" type="presOf" srcId="{D0AA2A34-FFEF-46E3-97EB-593196EB95EF}" destId="{573D4278-3209-49C1-A9D4-6490A0EAD9F4}" srcOrd="0" destOrd="0" presId="urn:microsoft.com/office/officeart/2018/2/layout/IconVerticalSolidList"/>
    <dgm:cxn modelId="{FA7921DD-0FB5-4476-9328-E17C33C09005}" type="presParOf" srcId="{573D4278-3209-49C1-A9D4-6490A0EAD9F4}" destId="{2AE47D16-E1BD-4AF4-B772-A9019E4EA941}" srcOrd="0" destOrd="0" presId="urn:microsoft.com/office/officeart/2018/2/layout/IconVerticalSolidList"/>
    <dgm:cxn modelId="{90AA2DDD-5E06-435E-928B-2852FE3FAA19}" type="presParOf" srcId="{2AE47D16-E1BD-4AF4-B772-A9019E4EA941}" destId="{B2981F34-D955-4837-9F14-657C9AD03A5B}" srcOrd="0" destOrd="0" presId="urn:microsoft.com/office/officeart/2018/2/layout/IconVerticalSolidList"/>
    <dgm:cxn modelId="{98F8EB67-4E1D-45F8-8A14-5FB2527966C4}" type="presParOf" srcId="{2AE47D16-E1BD-4AF4-B772-A9019E4EA941}" destId="{73B54C3D-0601-4724-AA13-FAF91A2E26ED}" srcOrd="1" destOrd="0" presId="urn:microsoft.com/office/officeart/2018/2/layout/IconVerticalSolidList"/>
    <dgm:cxn modelId="{730975BA-A9E1-4C8C-ABEB-18BEC1C1F8AC}" type="presParOf" srcId="{2AE47D16-E1BD-4AF4-B772-A9019E4EA941}" destId="{E2149BB0-DD6B-47E1-A40E-3090E442434E}" srcOrd="2" destOrd="0" presId="urn:microsoft.com/office/officeart/2018/2/layout/IconVerticalSolidList"/>
    <dgm:cxn modelId="{53786019-0D21-47A0-8C55-9219557CD249}" type="presParOf" srcId="{2AE47D16-E1BD-4AF4-B772-A9019E4EA941}" destId="{7C426ABF-BE88-4D02-BE94-905F31DB9C9D}" srcOrd="3" destOrd="0" presId="urn:microsoft.com/office/officeart/2018/2/layout/IconVerticalSolidList"/>
    <dgm:cxn modelId="{56AB7693-E51B-480F-9A5C-B6D61686F588}" type="presParOf" srcId="{573D4278-3209-49C1-A9D4-6490A0EAD9F4}" destId="{4980F23A-9EDC-4221-BE65-5046B97AF268}" srcOrd="1" destOrd="0" presId="urn:microsoft.com/office/officeart/2018/2/layout/IconVerticalSolidList"/>
    <dgm:cxn modelId="{7E9CA974-2468-4904-8D74-1CBD36F5D609}" type="presParOf" srcId="{573D4278-3209-49C1-A9D4-6490A0EAD9F4}" destId="{3CA5ADC9-EA6D-4200-B183-CBF61D784CDC}" srcOrd="2" destOrd="0" presId="urn:microsoft.com/office/officeart/2018/2/layout/IconVerticalSolidList"/>
    <dgm:cxn modelId="{7A51A0CB-8F91-42F4-99A9-95A394DC76D2}" type="presParOf" srcId="{3CA5ADC9-EA6D-4200-B183-CBF61D784CDC}" destId="{27E0F5DD-F93C-49CA-9212-E29D3220FD5D}" srcOrd="0" destOrd="0" presId="urn:microsoft.com/office/officeart/2018/2/layout/IconVerticalSolidList"/>
    <dgm:cxn modelId="{75677D41-6689-4218-BC5F-25EEFE325144}" type="presParOf" srcId="{3CA5ADC9-EA6D-4200-B183-CBF61D784CDC}" destId="{C98657DE-275F-44E5-80FF-E5181770A9BE}" srcOrd="1" destOrd="0" presId="urn:microsoft.com/office/officeart/2018/2/layout/IconVerticalSolidList"/>
    <dgm:cxn modelId="{EE4E63A9-49D6-43C9-BB23-95F3D98FECC5}" type="presParOf" srcId="{3CA5ADC9-EA6D-4200-B183-CBF61D784CDC}" destId="{AAFA1D14-D6D1-45A8-9C5D-F6F958B78C0D}" srcOrd="2" destOrd="0" presId="urn:microsoft.com/office/officeart/2018/2/layout/IconVerticalSolidList"/>
    <dgm:cxn modelId="{213648C9-3653-4871-A300-C68F3471F9C0}" type="presParOf" srcId="{3CA5ADC9-EA6D-4200-B183-CBF61D784CDC}" destId="{EB17A1D1-85C5-4893-92A9-CA5811A263B7}" srcOrd="3" destOrd="0" presId="urn:microsoft.com/office/officeart/2018/2/layout/IconVerticalSolidList"/>
    <dgm:cxn modelId="{DCCA4541-8177-431B-9364-02D50AC33519}" type="presParOf" srcId="{573D4278-3209-49C1-A9D4-6490A0EAD9F4}" destId="{9573A1BC-BC82-4290-BAED-319E02C57D57}" srcOrd="3" destOrd="0" presId="urn:microsoft.com/office/officeart/2018/2/layout/IconVerticalSolidList"/>
    <dgm:cxn modelId="{7FEDF4A3-E56B-48AA-AE74-7946441F47B5}" type="presParOf" srcId="{573D4278-3209-49C1-A9D4-6490A0EAD9F4}" destId="{FA8581D2-B411-459A-B174-D16688078AC4}" srcOrd="4" destOrd="0" presId="urn:microsoft.com/office/officeart/2018/2/layout/IconVerticalSolidList"/>
    <dgm:cxn modelId="{0B2C9620-70CD-4DDA-8F90-B5836969ED58}" type="presParOf" srcId="{FA8581D2-B411-459A-B174-D16688078AC4}" destId="{F4ADC750-49E0-4B4F-AF86-11B2BA5A5AE7}" srcOrd="0" destOrd="0" presId="urn:microsoft.com/office/officeart/2018/2/layout/IconVerticalSolidList"/>
    <dgm:cxn modelId="{61D1D6E2-820F-4A75-B0FB-829EBD6C404A}" type="presParOf" srcId="{FA8581D2-B411-459A-B174-D16688078AC4}" destId="{EA6CE2AF-8D0C-4403-999D-C639E2276275}" srcOrd="1" destOrd="0" presId="urn:microsoft.com/office/officeart/2018/2/layout/IconVerticalSolidList"/>
    <dgm:cxn modelId="{F6A8D21C-C74E-4D7E-AE50-8DC2C5B69EEB}" type="presParOf" srcId="{FA8581D2-B411-459A-B174-D16688078AC4}" destId="{73748352-80CA-4021-BD43-A45D63421C34}" srcOrd="2" destOrd="0" presId="urn:microsoft.com/office/officeart/2018/2/layout/IconVerticalSolidList"/>
    <dgm:cxn modelId="{1976D528-0259-43F0-B79E-5BFD53137E68}" type="presParOf" srcId="{FA8581D2-B411-459A-B174-D16688078AC4}" destId="{9D35881A-3310-43B8-B4E6-A0D1DC199C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42D9289-E11E-493C-A4AE-52DCA2686956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DBE74E-FE90-4DFA-9EC4-50F636707ADB}">
      <dgm:prSet/>
      <dgm:spPr/>
      <dgm:t>
        <a:bodyPr/>
        <a:lstStyle/>
        <a:p>
          <a:r>
            <a:rPr lang="en-US" b="0" i="0"/>
            <a:t>Here you will be shown screenshots of code.</a:t>
          </a:r>
          <a:endParaRPr lang="en-US"/>
        </a:p>
      </dgm:t>
    </dgm:pt>
    <dgm:pt modelId="{42D72FC8-08FF-4D67-B94F-35F0E13BA55A}" type="parTrans" cxnId="{DCEB768A-C798-4727-9764-8C3D281904B9}">
      <dgm:prSet/>
      <dgm:spPr/>
      <dgm:t>
        <a:bodyPr/>
        <a:lstStyle/>
        <a:p>
          <a:endParaRPr lang="en-US"/>
        </a:p>
      </dgm:t>
    </dgm:pt>
    <dgm:pt modelId="{190BD5C6-D844-48ED-A0D8-3BDA45F6646A}" type="sibTrans" cxnId="{DCEB768A-C798-4727-9764-8C3D281904B9}">
      <dgm:prSet/>
      <dgm:spPr/>
      <dgm:t>
        <a:bodyPr/>
        <a:lstStyle/>
        <a:p>
          <a:endParaRPr lang="en-US"/>
        </a:p>
      </dgm:t>
    </dgm:pt>
    <dgm:pt modelId="{A148C3F1-E742-4CA0-85FF-D9D6EEB92733}">
      <dgm:prSet/>
      <dgm:spPr/>
      <dgm:t>
        <a:bodyPr/>
        <a:lstStyle/>
        <a:p>
          <a:r>
            <a:rPr lang="en-US" b="0" i="0"/>
            <a:t>You have to decide what will be the output or in other words what will happen when the code is run.</a:t>
          </a:r>
          <a:endParaRPr lang="en-US"/>
        </a:p>
      </dgm:t>
    </dgm:pt>
    <dgm:pt modelId="{3D2991C5-5B06-45C4-BA4E-EFED799169D6}" type="parTrans" cxnId="{286F6035-8566-48F0-B5D9-B6BE88ABB569}">
      <dgm:prSet/>
      <dgm:spPr/>
      <dgm:t>
        <a:bodyPr/>
        <a:lstStyle/>
        <a:p>
          <a:endParaRPr lang="en-US"/>
        </a:p>
      </dgm:t>
    </dgm:pt>
    <dgm:pt modelId="{5747E15D-E610-4613-8B12-A548F1010DA7}" type="sibTrans" cxnId="{286F6035-8566-48F0-B5D9-B6BE88ABB569}">
      <dgm:prSet/>
      <dgm:spPr/>
      <dgm:t>
        <a:bodyPr/>
        <a:lstStyle/>
        <a:p>
          <a:endParaRPr lang="en-US"/>
        </a:p>
      </dgm:t>
    </dgm:pt>
    <dgm:pt modelId="{39822E85-5DF4-6742-8DE1-F3FD5349AA5D}" type="pres">
      <dgm:prSet presAssocID="{942D9289-E11E-493C-A4AE-52DCA26869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C48725-38D5-7C4F-A9E7-B7ED4051C2F0}" type="pres">
      <dgm:prSet presAssocID="{87DBE74E-FE90-4DFA-9EC4-50F636707ADB}" presName="hierRoot1" presStyleCnt="0"/>
      <dgm:spPr/>
    </dgm:pt>
    <dgm:pt modelId="{C8B57852-DEDF-4748-9308-B30CEF53435B}" type="pres">
      <dgm:prSet presAssocID="{87DBE74E-FE90-4DFA-9EC4-50F636707ADB}" presName="composite" presStyleCnt="0"/>
      <dgm:spPr/>
    </dgm:pt>
    <dgm:pt modelId="{47404ED5-74AD-664E-8625-94991C1B332C}" type="pres">
      <dgm:prSet presAssocID="{87DBE74E-FE90-4DFA-9EC4-50F636707ADB}" presName="background" presStyleLbl="node0" presStyleIdx="0" presStyleCnt="2"/>
      <dgm:spPr/>
    </dgm:pt>
    <dgm:pt modelId="{253FFADE-DC5C-4544-B83A-C806CC41AC1C}" type="pres">
      <dgm:prSet presAssocID="{87DBE74E-FE90-4DFA-9EC4-50F636707ADB}" presName="text" presStyleLbl="fgAcc0" presStyleIdx="0" presStyleCnt="2">
        <dgm:presLayoutVars>
          <dgm:chPref val="3"/>
        </dgm:presLayoutVars>
      </dgm:prSet>
      <dgm:spPr/>
    </dgm:pt>
    <dgm:pt modelId="{987799CF-BB2C-5741-ABE0-E91A13652088}" type="pres">
      <dgm:prSet presAssocID="{87DBE74E-FE90-4DFA-9EC4-50F636707ADB}" presName="hierChild2" presStyleCnt="0"/>
      <dgm:spPr/>
    </dgm:pt>
    <dgm:pt modelId="{23C43864-C414-9643-9E86-9F4DCE829A9A}" type="pres">
      <dgm:prSet presAssocID="{A148C3F1-E742-4CA0-85FF-D9D6EEB92733}" presName="hierRoot1" presStyleCnt="0"/>
      <dgm:spPr/>
    </dgm:pt>
    <dgm:pt modelId="{7115953C-180C-8A41-BBC9-44C50B2DDFA4}" type="pres">
      <dgm:prSet presAssocID="{A148C3F1-E742-4CA0-85FF-D9D6EEB92733}" presName="composite" presStyleCnt="0"/>
      <dgm:spPr/>
    </dgm:pt>
    <dgm:pt modelId="{FF894041-0D06-F34F-BE67-0E9EBC065472}" type="pres">
      <dgm:prSet presAssocID="{A148C3F1-E742-4CA0-85FF-D9D6EEB92733}" presName="background" presStyleLbl="node0" presStyleIdx="1" presStyleCnt="2"/>
      <dgm:spPr/>
    </dgm:pt>
    <dgm:pt modelId="{5C353A7D-184A-0246-996E-A31729DB3F52}" type="pres">
      <dgm:prSet presAssocID="{A148C3F1-E742-4CA0-85FF-D9D6EEB92733}" presName="text" presStyleLbl="fgAcc0" presStyleIdx="1" presStyleCnt="2">
        <dgm:presLayoutVars>
          <dgm:chPref val="3"/>
        </dgm:presLayoutVars>
      </dgm:prSet>
      <dgm:spPr/>
    </dgm:pt>
    <dgm:pt modelId="{9062F385-9809-6142-9E32-1137C48C9BC3}" type="pres">
      <dgm:prSet presAssocID="{A148C3F1-E742-4CA0-85FF-D9D6EEB92733}" presName="hierChild2" presStyleCnt="0"/>
      <dgm:spPr/>
    </dgm:pt>
  </dgm:ptLst>
  <dgm:cxnLst>
    <dgm:cxn modelId="{953B6108-41A4-BF40-94C9-46115756D3CB}" type="presOf" srcId="{942D9289-E11E-493C-A4AE-52DCA2686956}" destId="{39822E85-5DF4-6742-8DE1-F3FD5349AA5D}" srcOrd="0" destOrd="0" presId="urn:microsoft.com/office/officeart/2005/8/layout/hierarchy1"/>
    <dgm:cxn modelId="{286F6035-8566-48F0-B5D9-B6BE88ABB569}" srcId="{942D9289-E11E-493C-A4AE-52DCA2686956}" destId="{A148C3F1-E742-4CA0-85FF-D9D6EEB92733}" srcOrd="1" destOrd="0" parTransId="{3D2991C5-5B06-45C4-BA4E-EFED799169D6}" sibTransId="{5747E15D-E610-4613-8B12-A548F1010DA7}"/>
    <dgm:cxn modelId="{AAF6F248-BBB9-5446-B2BA-BB2BC0B43B96}" type="presOf" srcId="{87DBE74E-FE90-4DFA-9EC4-50F636707ADB}" destId="{253FFADE-DC5C-4544-B83A-C806CC41AC1C}" srcOrd="0" destOrd="0" presId="urn:microsoft.com/office/officeart/2005/8/layout/hierarchy1"/>
    <dgm:cxn modelId="{CAA5C27F-CE52-6A4C-A73A-B99B36DFDEDB}" type="presOf" srcId="{A148C3F1-E742-4CA0-85FF-D9D6EEB92733}" destId="{5C353A7D-184A-0246-996E-A31729DB3F52}" srcOrd="0" destOrd="0" presId="urn:microsoft.com/office/officeart/2005/8/layout/hierarchy1"/>
    <dgm:cxn modelId="{DCEB768A-C798-4727-9764-8C3D281904B9}" srcId="{942D9289-E11E-493C-A4AE-52DCA2686956}" destId="{87DBE74E-FE90-4DFA-9EC4-50F636707ADB}" srcOrd="0" destOrd="0" parTransId="{42D72FC8-08FF-4D67-B94F-35F0E13BA55A}" sibTransId="{190BD5C6-D844-48ED-A0D8-3BDA45F6646A}"/>
    <dgm:cxn modelId="{E76245C0-D2E5-CD46-A082-407CE4EEA2C5}" type="presParOf" srcId="{39822E85-5DF4-6742-8DE1-F3FD5349AA5D}" destId="{D4C48725-38D5-7C4F-A9E7-B7ED4051C2F0}" srcOrd="0" destOrd="0" presId="urn:microsoft.com/office/officeart/2005/8/layout/hierarchy1"/>
    <dgm:cxn modelId="{184F11CB-A3C4-4E42-B6BF-4AC60AFA373D}" type="presParOf" srcId="{D4C48725-38D5-7C4F-A9E7-B7ED4051C2F0}" destId="{C8B57852-DEDF-4748-9308-B30CEF53435B}" srcOrd="0" destOrd="0" presId="urn:microsoft.com/office/officeart/2005/8/layout/hierarchy1"/>
    <dgm:cxn modelId="{ADCB9183-910D-9D4A-9BD0-1EF77A1FDF29}" type="presParOf" srcId="{C8B57852-DEDF-4748-9308-B30CEF53435B}" destId="{47404ED5-74AD-664E-8625-94991C1B332C}" srcOrd="0" destOrd="0" presId="urn:microsoft.com/office/officeart/2005/8/layout/hierarchy1"/>
    <dgm:cxn modelId="{8FA666AD-CE16-474D-8D59-5091C4D41813}" type="presParOf" srcId="{C8B57852-DEDF-4748-9308-B30CEF53435B}" destId="{253FFADE-DC5C-4544-B83A-C806CC41AC1C}" srcOrd="1" destOrd="0" presId="urn:microsoft.com/office/officeart/2005/8/layout/hierarchy1"/>
    <dgm:cxn modelId="{0BB06565-7291-8C49-9B0A-EBB241EB863E}" type="presParOf" srcId="{D4C48725-38D5-7C4F-A9E7-B7ED4051C2F0}" destId="{987799CF-BB2C-5741-ABE0-E91A13652088}" srcOrd="1" destOrd="0" presId="urn:microsoft.com/office/officeart/2005/8/layout/hierarchy1"/>
    <dgm:cxn modelId="{16FBFAF8-EB43-5547-8514-CDAADEE2ED6D}" type="presParOf" srcId="{39822E85-5DF4-6742-8DE1-F3FD5349AA5D}" destId="{23C43864-C414-9643-9E86-9F4DCE829A9A}" srcOrd="1" destOrd="0" presId="urn:microsoft.com/office/officeart/2005/8/layout/hierarchy1"/>
    <dgm:cxn modelId="{FB3F623C-BA42-5E49-BF57-A50DE8F72BA9}" type="presParOf" srcId="{23C43864-C414-9643-9E86-9F4DCE829A9A}" destId="{7115953C-180C-8A41-BBC9-44C50B2DDFA4}" srcOrd="0" destOrd="0" presId="urn:microsoft.com/office/officeart/2005/8/layout/hierarchy1"/>
    <dgm:cxn modelId="{48B8D3B4-EBCE-1F40-B47C-8B32CAD1A23F}" type="presParOf" srcId="{7115953C-180C-8A41-BBC9-44C50B2DDFA4}" destId="{FF894041-0D06-F34F-BE67-0E9EBC065472}" srcOrd="0" destOrd="0" presId="urn:microsoft.com/office/officeart/2005/8/layout/hierarchy1"/>
    <dgm:cxn modelId="{AF3B74F1-5DE4-DA4A-9DAB-A7E2D4361746}" type="presParOf" srcId="{7115953C-180C-8A41-BBC9-44C50B2DDFA4}" destId="{5C353A7D-184A-0246-996E-A31729DB3F52}" srcOrd="1" destOrd="0" presId="urn:microsoft.com/office/officeart/2005/8/layout/hierarchy1"/>
    <dgm:cxn modelId="{F08C580F-B834-2B40-A59C-5127D82BBAD3}" type="presParOf" srcId="{23C43864-C414-9643-9E86-9F4DCE829A9A}" destId="{9062F385-9809-6142-9E32-1137C48C9B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D4F971-86DC-499F-8FD9-A4AA6EC8D1E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C372891-F486-4AE3-933A-D4156234A860}">
      <dgm:prSet/>
      <dgm:spPr/>
      <dgm:t>
        <a:bodyPr/>
        <a:lstStyle/>
        <a:p>
          <a:r>
            <a:rPr lang="en-US" b="0" i="0"/>
            <a:t>3 rounds</a:t>
          </a:r>
          <a:endParaRPr lang="en-US"/>
        </a:p>
      </dgm:t>
    </dgm:pt>
    <dgm:pt modelId="{CA139A4F-8B58-4322-A73F-15A801DEC3F3}" type="parTrans" cxnId="{2DAD017A-C58B-42CB-9469-222392FC7978}">
      <dgm:prSet/>
      <dgm:spPr/>
      <dgm:t>
        <a:bodyPr/>
        <a:lstStyle/>
        <a:p>
          <a:endParaRPr lang="en-US"/>
        </a:p>
      </dgm:t>
    </dgm:pt>
    <dgm:pt modelId="{2C96845F-C82B-4FE2-AEAE-1DF0F5BE060A}" type="sibTrans" cxnId="{2DAD017A-C58B-42CB-9469-222392FC7978}">
      <dgm:prSet/>
      <dgm:spPr/>
      <dgm:t>
        <a:bodyPr/>
        <a:lstStyle/>
        <a:p>
          <a:endParaRPr lang="en-US"/>
        </a:p>
      </dgm:t>
    </dgm:pt>
    <dgm:pt modelId="{733B7F4E-4395-4C11-8D7E-5A880E6A2C8A}">
      <dgm:prSet/>
      <dgm:spPr/>
      <dgm:t>
        <a:bodyPr/>
        <a:lstStyle/>
        <a:p>
          <a:r>
            <a:rPr lang="en-US" b="0" i="0"/>
            <a:t>Rapid Fire Round</a:t>
          </a:r>
          <a:endParaRPr lang="en-US"/>
        </a:p>
      </dgm:t>
    </dgm:pt>
    <dgm:pt modelId="{ED70B8F7-ECED-46F0-8E02-4B8CC0BD4282}" type="parTrans" cxnId="{82C5CCCB-4CAF-41C9-8159-85B1BA42776B}">
      <dgm:prSet/>
      <dgm:spPr/>
      <dgm:t>
        <a:bodyPr/>
        <a:lstStyle/>
        <a:p>
          <a:endParaRPr lang="en-US"/>
        </a:p>
      </dgm:t>
    </dgm:pt>
    <dgm:pt modelId="{E49C3C67-DD4C-4274-8A3B-EC06CB328B65}" type="sibTrans" cxnId="{82C5CCCB-4CAF-41C9-8159-85B1BA42776B}">
      <dgm:prSet/>
      <dgm:spPr/>
      <dgm:t>
        <a:bodyPr/>
        <a:lstStyle/>
        <a:p>
          <a:endParaRPr lang="en-US"/>
        </a:p>
      </dgm:t>
    </dgm:pt>
    <dgm:pt modelId="{D4862452-C9E5-4C18-B144-4205D32E98DE}">
      <dgm:prSet/>
      <dgm:spPr/>
      <dgm:t>
        <a:bodyPr/>
        <a:lstStyle/>
        <a:p>
          <a:r>
            <a:rPr lang="en-US" b="0" i="0"/>
            <a:t>Memory Jogger Round</a:t>
          </a:r>
          <a:endParaRPr lang="en-US"/>
        </a:p>
      </dgm:t>
    </dgm:pt>
    <dgm:pt modelId="{0A1A7A3C-07A5-4550-A3A9-331C4C7A8495}" type="parTrans" cxnId="{38591341-CBFD-4F60-9CF4-A07314A3F863}">
      <dgm:prSet/>
      <dgm:spPr/>
      <dgm:t>
        <a:bodyPr/>
        <a:lstStyle/>
        <a:p>
          <a:endParaRPr lang="en-US"/>
        </a:p>
      </dgm:t>
    </dgm:pt>
    <dgm:pt modelId="{54DE4D6E-833E-4C77-A691-332BABD61AA0}" type="sibTrans" cxnId="{38591341-CBFD-4F60-9CF4-A07314A3F863}">
      <dgm:prSet/>
      <dgm:spPr/>
      <dgm:t>
        <a:bodyPr/>
        <a:lstStyle/>
        <a:p>
          <a:endParaRPr lang="en-US"/>
        </a:p>
      </dgm:t>
    </dgm:pt>
    <dgm:pt modelId="{EB998AA1-A85E-417D-832F-1C54313D8D98}">
      <dgm:prSet/>
      <dgm:spPr/>
      <dgm:t>
        <a:bodyPr/>
        <a:lstStyle/>
        <a:p>
          <a:r>
            <a:rPr lang="en-US" b="0" i="0"/>
            <a:t>In and Out Round</a:t>
          </a:r>
          <a:endParaRPr lang="en-US"/>
        </a:p>
      </dgm:t>
    </dgm:pt>
    <dgm:pt modelId="{B20F0A14-4700-48E9-888F-416F2A07C6E6}" type="parTrans" cxnId="{EA6F2695-D1DD-4BC9-BBA7-09D7ECC7FAA0}">
      <dgm:prSet/>
      <dgm:spPr/>
      <dgm:t>
        <a:bodyPr/>
        <a:lstStyle/>
        <a:p>
          <a:endParaRPr lang="en-US"/>
        </a:p>
      </dgm:t>
    </dgm:pt>
    <dgm:pt modelId="{03E326FE-910E-461D-8AAB-60FD342D2E29}" type="sibTrans" cxnId="{EA6F2695-D1DD-4BC9-BBA7-09D7ECC7FAA0}">
      <dgm:prSet/>
      <dgm:spPr/>
      <dgm:t>
        <a:bodyPr/>
        <a:lstStyle/>
        <a:p>
          <a:endParaRPr lang="en-US"/>
        </a:p>
      </dgm:t>
    </dgm:pt>
    <dgm:pt modelId="{6179C283-2359-284E-83B5-C27511E4D6CF}" type="pres">
      <dgm:prSet presAssocID="{CDD4F971-86DC-499F-8FD9-A4AA6EC8D1E6}" presName="vert0" presStyleCnt="0">
        <dgm:presLayoutVars>
          <dgm:dir/>
          <dgm:animOne val="branch"/>
          <dgm:animLvl val="lvl"/>
        </dgm:presLayoutVars>
      </dgm:prSet>
      <dgm:spPr/>
    </dgm:pt>
    <dgm:pt modelId="{8B704270-E458-684C-8BFB-D70489D41BDD}" type="pres">
      <dgm:prSet presAssocID="{FC372891-F486-4AE3-933A-D4156234A860}" presName="thickLine" presStyleLbl="alignNode1" presStyleIdx="0" presStyleCnt="4"/>
      <dgm:spPr/>
    </dgm:pt>
    <dgm:pt modelId="{6A94BB04-98D4-4048-8692-8F36C100AC5A}" type="pres">
      <dgm:prSet presAssocID="{FC372891-F486-4AE3-933A-D4156234A860}" presName="horz1" presStyleCnt="0"/>
      <dgm:spPr/>
    </dgm:pt>
    <dgm:pt modelId="{A3542630-57F7-1C4C-BEAC-EE85D8970481}" type="pres">
      <dgm:prSet presAssocID="{FC372891-F486-4AE3-933A-D4156234A860}" presName="tx1" presStyleLbl="revTx" presStyleIdx="0" presStyleCnt="4"/>
      <dgm:spPr/>
    </dgm:pt>
    <dgm:pt modelId="{EBF87D01-4599-6744-8162-59B2B6225C17}" type="pres">
      <dgm:prSet presAssocID="{FC372891-F486-4AE3-933A-D4156234A860}" presName="vert1" presStyleCnt="0"/>
      <dgm:spPr/>
    </dgm:pt>
    <dgm:pt modelId="{00950A59-7322-9A41-9E58-E607FCB82FA5}" type="pres">
      <dgm:prSet presAssocID="{733B7F4E-4395-4C11-8D7E-5A880E6A2C8A}" presName="thickLine" presStyleLbl="alignNode1" presStyleIdx="1" presStyleCnt="4"/>
      <dgm:spPr/>
    </dgm:pt>
    <dgm:pt modelId="{1F6AF406-9797-AE4D-A584-46FE7DDEF9B3}" type="pres">
      <dgm:prSet presAssocID="{733B7F4E-4395-4C11-8D7E-5A880E6A2C8A}" presName="horz1" presStyleCnt="0"/>
      <dgm:spPr/>
    </dgm:pt>
    <dgm:pt modelId="{3ADE1665-7FBD-3840-900A-0512A41A27CD}" type="pres">
      <dgm:prSet presAssocID="{733B7F4E-4395-4C11-8D7E-5A880E6A2C8A}" presName="tx1" presStyleLbl="revTx" presStyleIdx="1" presStyleCnt="4"/>
      <dgm:spPr/>
    </dgm:pt>
    <dgm:pt modelId="{F489460B-28C3-E642-B576-DB316A02E47A}" type="pres">
      <dgm:prSet presAssocID="{733B7F4E-4395-4C11-8D7E-5A880E6A2C8A}" presName="vert1" presStyleCnt="0"/>
      <dgm:spPr/>
    </dgm:pt>
    <dgm:pt modelId="{3F30D172-E1E9-C745-A74E-E0062B3C6465}" type="pres">
      <dgm:prSet presAssocID="{D4862452-C9E5-4C18-B144-4205D32E98DE}" presName="thickLine" presStyleLbl="alignNode1" presStyleIdx="2" presStyleCnt="4"/>
      <dgm:spPr/>
    </dgm:pt>
    <dgm:pt modelId="{A5D2484F-DDEF-D440-8204-6203A5AA917E}" type="pres">
      <dgm:prSet presAssocID="{D4862452-C9E5-4C18-B144-4205D32E98DE}" presName="horz1" presStyleCnt="0"/>
      <dgm:spPr/>
    </dgm:pt>
    <dgm:pt modelId="{DCAB6D02-4F61-974B-B86A-9236B84513FD}" type="pres">
      <dgm:prSet presAssocID="{D4862452-C9E5-4C18-B144-4205D32E98DE}" presName="tx1" presStyleLbl="revTx" presStyleIdx="2" presStyleCnt="4"/>
      <dgm:spPr/>
    </dgm:pt>
    <dgm:pt modelId="{2613F630-11C4-DE4C-AED8-2EDADA304985}" type="pres">
      <dgm:prSet presAssocID="{D4862452-C9E5-4C18-B144-4205D32E98DE}" presName="vert1" presStyleCnt="0"/>
      <dgm:spPr/>
    </dgm:pt>
    <dgm:pt modelId="{AC25CE20-6E67-0E4C-8648-7AE11DBDC695}" type="pres">
      <dgm:prSet presAssocID="{EB998AA1-A85E-417D-832F-1C54313D8D98}" presName="thickLine" presStyleLbl="alignNode1" presStyleIdx="3" presStyleCnt="4"/>
      <dgm:spPr/>
    </dgm:pt>
    <dgm:pt modelId="{68CC8044-F03F-6F42-89BE-59D5BF74D034}" type="pres">
      <dgm:prSet presAssocID="{EB998AA1-A85E-417D-832F-1C54313D8D98}" presName="horz1" presStyleCnt="0"/>
      <dgm:spPr/>
    </dgm:pt>
    <dgm:pt modelId="{E5315917-3C25-F244-B885-82DAF74AA695}" type="pres">
      <dgm:prSet presAssocID="{EB998AA1-A85E-417D-832F-1C54313D8D98}" presName="tx1" presStyleLbl="revTx" presStyleIdx="3" presStyleCnt="4"/>
      <dgm:spPr/>
    </dgm:pt>
    <dgm:pt modelId="{D81273EB-9F5F-4947-9F6E-AE019D087413}" type="pres">
      <dgm:prSet presAssocID="{EB998AA1-A85E-417D-832F-1C54313D8D98}" presName="vert1" presStyleCnt="0"/>
      <dgm:spPr/>
    </dgm:pt>
  </dgm:ptLst>
  <dgm:cxnLst>
    <dgm:cxn modelId="{38591341-CBFD-4F60-9CF4-A07314A3F863}" srcId="{CDD4F971-86DC-499F-8FD9-A4AA6EC8D1E6}" destId="{D4862452-C9E5-4C18-B144-4205D32E98DE}" srcOrd="2" destOrd="0" parTransId="{0A1A7A3C-07A5-4550-A3A9-331C4C7A8495}" sibTransId="{54DE4D6E-833E-4C77-A691-332BABD61AA0}"/>
    <dgm:cxn modelId="{4D201861-DB1C-EF42-998C-A73C110DA3FB}" type="presOf" srcId="{CDD4F971-86DC-499F-8FD9-A4AA6EC8D1E6}" destId="{6179C283-2359-284E-83B5-C27511E4D6CF}" srcOrd="0" destOrd="0" presId="urn:microsoft.com/office/officeart/2008/layout/LinedList"/>
    <dgm:cxn modelId="{E9579367-9B52-3B40-922A-7B6C1E7C8787}" type="presOf" srcId="{D4862452-C9E5-4C18-B144-4205D32E98DE}" destId="{DCAB6D02-4F61-974B-B86A-9236B84513FD}" srcOrd="0" destOrd="0" presId="urn:microsoft.com/office/officeart/2008/layout/LinedList"/>
    <dgm:cxn modelId="{2DAD017A-C58B-42CB-9469-222392FC7978}" srcId="{CDD4F971-86DC-499F-8FD9-A4AA6EC8D1E6}" destId="{FC372891-F486-4AE3-933A-D4156234A860}" srcOrd="0" destOrd="0" parTransId="{CA139A4F-8B58-4322-A73F-15A801DEC3F3}" sibTransId="{2C96845F-C82B-4FE2-AEAE-1DF0F5BE060A}"/>
    <dgm:cxn modelId="{EA6F2695-D1DD-4BC9-BBA7-09D7ECC7FAA0}" srcId="{CDD4F971-86DC-499F-8FD9-A4AA6EC8D1E6}" destId="{EB998AA1-A85E-417D-832F-1C54313D8D98}" srcOrd="3" destOrd="0" parTransId="{B20F0A14-4700-48E9-888F-416F2A07C6E6}" sibTransId="{03E326FE-910E-461D-8AAB-60FD342D2E29}"/>
    <dgm:cxn modelId="{5844AAA3-DC31-B342-874A-55FE9BE08D18}" type="presOf" srcId="{733B7F4E-4395-4C11-8D7E-5A880E6A2C8A}" destId="{3ADE1665-7FBD-3840-900A-0512A41A27CD}" srcOrd="0" destOrd="0" presId="urn:microsoft.com/office/officeart/2008/layout/LinedList"/>
    <dgm:cxn modelId="{B4305BB9-3B78-3F4A-B11C-8C556BD6B9D0}" type="presOf" srcId="{EB998AA1-A85E-417D-832F-1C54313D8D98}" destId="{E5315917-3C25-F244-B885-82DAF74AA695}" srcOrd="0" destOrd="0" presId="urn:microsoft.com/office/officeart/2008/layout/LinedList"/>
    <dgm:cxn modelId="{5AA712BA-0401-3F4F-AECB-C6BD1ED56472}" type="presOf" srcId="{FC372891-F486-4AE3-933A-D4156234A860}" destId="{A3542630-57F7-1C4C-BEAC-EE85D8970481}" srcOrd="0" destOrd="0" presId="urn:microsoft.com/office/officeart/2008/layout/LinedList"/>
    <dgm:cxn modelId="{82C5CCCB-4CAF-41C9-8159-85B1BA42776B}" srcId="{CDD4F971-86DC-499F-8FD9-A4AA6EC8D1E6}" destId="{733B7F4E-4395-4C11-8D7E-5A880E6A2C8A}" srcOrd="1" destOrd="0" parTransId="{ED70B8F7-ECED-46F0-8E02-4B8CC0BD4282}" sibTransId="{E49C3C67-DD4C-4274-8A3B-EC06CB328B65}"/>
    <dgm:cxn modelId="{2BCF8531-AC00-2D4C-9067-C83B967F22C1}" type="presParOf" srcId="{6179C283-2359-284E-83B5-C27511E4D6CF}" destId="{8B704270-E458-684C-8BFB-D70489D41BDD}" srcOrd="0" destOrd="0" presId="urn:microsoft.com/office/officeart/2008/layout/LinedList"/>
    <dgm:cxn modelId="{9AA526DD-58F6-F047-8219-B5D53FBCD32C}" type="presParOf" srcId="{6179C283-2359-284E-83B5-C27511E4D6CF}" destId="{6A94BB04-98D4-4048-8692-8F36C100AC5A}" srcOrd="1" destOrd="0" presId="urn:microsoft.com/office/officeart/2008/layout/LinedList"/>
    <dgm:cxn modelId="{150769B5-27C6-1948-8E7D-39AD3484BA53}" type="presParOf" srcId="{6A94BB04-98D4-4048-8692-8F36C100AC5A}" destId="{A3542630-57F7-1C4C-BEAC-EE85D8970481}" srcOrd="0" destOrd="0" presId="urn:microsoft.com/office/officeart/2008/layout/LinedList"/>
    <dgm:cxn modelId="{2C0208BD-9F20-1B47-87B6-D507842069CD}" type="presParOf" srcId="{6A94BB04-98D4-4048-8692-8F36C100AC5A}" destId="{EBF87D01-4599-6744-8162-59B2B6225C17}" srcOrd="1" destOrd="0" presId="urn:microsoft.com/office/officeart/2008/layout/LinedList"/>
    <dgm:cxn modelId="{9E7E8D3F-163E-8D4A-AA45-666C8154E0E4}" type="presParOf" srcId="{6179C283-2359-284E-83B5-C27511E4D6CF}" destId="{00950A59-7322-9A41-9E58-E607FCB82FA5}" srcOrd="2" destOrd="0" presId="urn:microsoft.com/office/officeart/2008/layout/LinedList"/>
    <dgm:cxn modelId="{33C780B7-80B6-D846-BACE-412DCA82E370}" type="presParOf" srcId="{6179C283-2359-284E-83B5-C27511E4D6CF}" destId="{1F6AF406-9797-AE4D-A584-46FE7DDEF9B3}" srcOrd="3" destOrd="0" presId="urn:microsoft.com/office/officeart/2008/layout/LinedList"/>
    <dgm:cxn modelId="{1D1DCC45-208F-D647-A368-A5EDF4FC8BD8}" type="presParOf" srcId="{1F6AF406-9797-AE4D-A584-46FE7DDEF9B3}" destId="{3ADE1665-7FBD-3840-900A-0512A41A27CD}" srcOrd="0" destOrd="0" presId="urn:microsoft.com/office/officeart/2008/layout/LinedList"/>
    <dgm:cxn modelId="{64FA1E99-7265-304C-82BD-3C6B59A6B4AB}" type="presParOf" srcId="{1F6AF406-9797-AE4D-A584-46FE7DDEF9B3}" destId="{F489460B-28C3-E642-B576-DB316A02E47A}" srcOrd="1" destOrd="0" presId="urn:microsoft.com/office/officeart/2008/layout/LinedList"/>
    <dgm:cxn modelId="{B7D820CC-1BE0-0941-95C5-1226994E21C6}" type="presParOf" srcId="{6179C283-2359-284E-83B5-C27511E4D6CF}" destId="{3F30D172-E1E9-C745-A74E-E0062B3C6465}" srcOrd="4" destOrd="0" presId="urn:microsoft.com/office/officeart/2008/layout/LinedList"/>
    <dgm:cxn modelId="{F5B81582-5B11-754F-9A3D-839700B94A91}" type="presParOf" srcId="{6179C283-2359-284E-83B5-C27511E4D6CF}" destId="{A5D2484F-DDEF-D440-8204-6203A5AA917E}" srcOrd="5" destOrd="0" presId="urn:microsoft.com/office/officeart/2008/layout/LinedList"/>
    <dgm:cxn modelId="{DF655AE3-FDCD-4444-89C1-ECEFDAB44347}" type="presParOf" srcId="{A5D2484F-DDEF-D440-8204-6203A5AA917E}" destId="{DCAB6D02-4F61-974B-B86A-9236B84513FD}" srcOrd="0" destOrd="0" presId="urn:microsoft.com/office/officeart/2008/layout/LinedList"/>
    <dgm:cxn modelId="{885CE998-453F-8D45-A3CF-E38597B4F8E6}" type="presParOf" srcId="{A5D2484F-DDEF-D440-8204-6203A5AA917E}" destId="{2613F630-11C4-DE4C-AED8-2EDADA304985}" srcOrd="1" destOrd="0" presId="urn:microsoft.com/office/officeart/2008/layout/LinedList"/>
    <dgm:cxn modelId="{3A1E9DC7-C5D8-0B4C-83D8-51C1A30327B2}" type="presParOf" srcId="{6179C283-2359-284E-83B5-C27511E4D6CF}" destId="{AC25CE20-6E67-0E4C-8648-7AE11DBDC695}" srcOrd="6" destOrd="0" presId="urn:microsoft.com/office/officeart/2008/layout/LinedList"/>
    <dgm:cxn modelId="{3755B63F-0F25-0B45-B1BF-947D04816414}" type="presParOf" srcId="{6179C283-2359-284E-83B5-C27511E4D6CF}" destId="{68CC8044-F03F-6F42-89BE-59D5BF74D034}" srcOrd="7" destOrd="0" presId="urn:microsoft.com/office/officeart/2008/layout/LinedList"/>
    <dgm:cxn modelId="{D871455A-5A8C-9D4D-BF33-15600CDC4AEE}" type="presParOf" srcId="{68CC8044-F03F-6F42-89BE-59D5BF74D034}" destId="{E5315917-3C25-F244-B885-82DAF74AA695}" srcOrd="0" destOrd="0" presId="urn:microsoft.com/office/officeart/2008/layout/LinedList"/>
    <dgm:cxn modelId="{DE67E505-FA87-344B-A71D-4EEE81A76228}" type="presParOf" srcId="{68CC8044-F03F-6F42-89BE-59D5BF74D034}" destId="{D81273EB-9F5F-4947-9F6E-AE019D0874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35C831-A77F-4AB1-85A2-0EA7798B43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F1FD7D-F994-4E63-BA4F-CE9286E6EDFC}">
      <dgm:prSet/>
      <dgm:spPr/>
      <dgm:t>
        <a:bodyPr/>
        <a:lstStyle/>
        <a:p>
          <a:r>
            <a:rPr lang="en-US"/>
            <a:t>Whoever buzzes first, gets to answer first. </a:t>
          </a:r>
        </a:p>
      </dgm:t>
    </dgm:pt>
    <dgm:pt modelId="{991E3F43-B02A-47D9-9CEA-824CD711212D}" type="parTrans" cxnId="{01AB965D-6D9D-48E0-9076-C5FCC3A96622}">
      <dgm:prSet/>
      <dgm:spPr/>
      <dgm:t>
        <a:bodyPr/>
        <a:lstStyle/>
        <a:p>
          <a:endParaRPr lang="en-US"/>
        </a:p>
      </dgm:t>
    </dgm:pt>
    <dgm:pt modelId="{D0A421D2-CC2C-4F38-A1A6-DF486F715F13}" type="sibTrans" cxnId="{01AB965D-6D9D-48E0-9076-C5FCC3A96622}">
      <dgm:prSet/>
      <dgm:spPr/>
      <dgm:t>
        <a:bodyPr/>
        <a:lstStyle/>
        <a:p>
          <a:endParaRPr lang="en-US"/>
        </a:p>
      </dgm:t>
    </dgm:pt>
    <dgm:pt modelId="{146DD61D-4486-4995-A08E-5D96ADA0C153}">
      <dgm:prSet/>
      <dgm:spPr/>
      <dgm:t>
        <a:bodyPr/>
        <a:lstStyle/>
        <a:p>
          <a:r>
            <a:rPr lang="en-US"/>
            <a:t>If the answer is wrong, someone else can get the point by answering.</a:t>
          </a:r>
        </a:p>
      </dgm:t>
    </dgm:pt>
    <dgm:pt modelId="{AC6D667E-4755-460E-97D6-6EFACFEEE64C}" type="parTrans" cxnId="{B21112A0-4351-46A9-A670-859A4E168B6B}">
      <dgm:prSet/>
      <dgm:spPr/>
      <dgm:t>
        <a:bodyPr/>
        <a:lstStyle/>
        <a:p>
          <a:endParaRPr lang="en-US"/>
        </a:p>
      </dgm:t>
    </dgm:pt>
    <dgm:pt modelId="{316C3B6F-371E-4D61-A2F8-74EA78C5B9A5}" type="sibTrans" cxnId="{B21112A0-4351-46A9-A670-859A4E168B6B}">
      <dgm:prSet/>
      <dgm:spPr/>
      <dgm:t>
        <a:bodyPr/>
        <a:lstStyle/>
        <a:p>
          <a:endParaRPr lang="en-US"/>
        </a:p>
      </dgm:t>
    </dgm:pt>
    <dgm:pt modelId="{C0DCE2F7-80D1-4A4E-A682-536627023A95}">
      <dgm:prSet/>
      <dgm:spPr/>
      <dgm:t>
        <a:bodyPr/>
        <a:lstStyle/>
        <a:p>
          <a:r>
            <a:rPr lang="en-US"/>
            <a:t>2 points each question. Players can share points.</a:t>
          </a:r>
        </a:p>
      </dgm:t>
    </dgm:pt>
    <dgm:pt modelId="{2C5EDD9B-30C7-42B9-818C-A3E8EAF8DCFB}" type="parTrans" cxnId="{1F0621B9-768A-4B36-A5D0-ED9EA368C86B}">
      <dgm:prSet/>
      <dgm:spPr/>
      <dgm:t>
        <a:bodyPr/>
        <a:lstStyle/>
        <a:p>
          <a:endParaRPr lang="en-US"/>
        </a:p>
      </dgm:t>
    </dgm:pt>
    <dgm:pt modelId="{6C2D9DB4-5993-46D5-B10A-BBD12EAF08B5}" type="sibTrans" cxnId="{1F0621B9-768A-4B36-A5D0-ED9EA368C86B}">
      <dgm:prSet/>
      <dgm:spPr/>
      <dgm:t>
        <a:bodyPr/>
        <a:lstStyle/>
        <a:p>
          <a:endParaRPr lang="en-US"/>
        </a:p>
      </dgm:t>
    </dgm:pt>
    <dgm:pt modelId="{FC485F93-9556-4F4F-B6DB-8131072B4E36}">
      <dgm:prSet/>
      <dgm:spPr/>
      <dgm:t>
        <a:bodyPr/>
        <a:lstStyle/>
        <a:p>
          <a:r>
            <a:rPr lang="en-US"/>
            <a:t>Take your time. Buzz only when you are ready to answer.</a:t>
          </a:r>
        </a:p>
      </dgm:t>
    </dgm:pt>
    <dgm:pt modelId="{14CF0012-85B5-4A6D-87B0-B25F1F7054F4}" type="parTrans" cxnId="{EF2C86F4-912C-4F7C-9BAB-A29AFD969814}">
      <dgm:prSet/>
      <dgm:spPr/>
      <dgm:t>
        <a:bodyPr/>
        <a:lstStyle/>
        <a:p>
          <a:endParaRPr lang="en-US"/>
        </a:p>
      </dgm:t>
    </dgm:pt>
    <dgm:pt modelId="{9DF9DDDF-0137-4C5C-855D-4636D9E899F4}" type="sibTrans" cxnId="{EF2C86F4-912C-4F7C-9BAB-A29AFD969814}">
      <dgm:prSet/>
      <dgm:spPr/>
      <dgm:t>
        <a:bodyPr/>
        <a:lstStyle/>
        <a:p>
          <a:endParaRPr lang="en-US"/>
        </a:p>
      </dgm:t>
    </dgm:pt>
    <dgm:pt modelId="{606D4A15-6D96-43A0-B565-0AA2BE99E284}">
      <dgm:prSet/>
      <dgm:spPr/>
      <dgm:t>
        <a:bodyPr/>
        <a:lstStyle/>
        <a:p>
          <a:r>
            <a:rPr lang="en-US"/>
            <a:t>No deduction for wrong answer.</a:t>
          </a:r>
        </a:p>
      </dgm:t>
    </dgm:pt>
    <dgm:pt modelId="{F0CC3D24-69B8-4A7A-A52F-8B60B17E4F6E}" type="parTrans" cxnId="{BEDC3F85-2404-44B9-AE9D-2B49D740F94D}">
      <dgm:prSet/>
      <dgm:spPr/>
      <dgm:t>
        <a:bodyPr/>
        <a:lstStyle/>
        <a:p>
          <a:endParaRPr lang="en-US"/>
        </a:p>
      </dgm:t>
    </dgm:pt>
    <dgm:pt modelId="{53366CEE-D846-470B-AD41-BA06C8312EA7}" type="sibTrans" cxnId="{BEDC3F85-2404-44B9-AE9D-2B49D740F94D}">
      <dgm:prSet/>
      <dgm:spPr/>
      <dgm:t>
        <a:bodyPr/>
        <a:lstStyle/>
        <a:p>
          <a:endParaRPr lang="en-US"/>
        </a:p>
      </dgm:t>
    </dgm:pt>
    <dgm:pt modelId="{3101C3E6-511E-4BD7-88CE-1A2F39DB6AD3}">
      <dgm:prSet/>
      <dgm:spPr/>
      <dgm:t>
        <a:bodyPr/>
        <a:lstStyle/>
        <a:p>
          <a:r>
            <a:rPr lang="en-US"/>
            <a:t>1-point deduction if you delay after buzzing.</a:t>
          </a:r>
        </a:p>
      </dgm:t>
    </dgm:pt>
    <dgm:pt modelId="{DDA85EC7-48A9-4ACC-BE30-3D578AFAE5F2}" type="parTrans" cxnId="{6B9AD572-7721-4BB1-9A93-0DEB07209A89}">
      <dgm:prSet/>
      <dgm:spPr/>
      <dgm:t>
        <a:bodyPr/>
        <a:lstStyle/>
        <a:p>
          <a:endParaRPr lang="en-US"/>
        </a:p>
      </dgm:t>
    </dgm:pt>
    <dgm:pt modelId="{ECBB3BF5-4FA6-4865-AFA8-44B8288B52E4}" type="sibTrans" cxnId="{6B9AD572-7721-4BB1-9A93-0DEB07209A89}">
      <dgm:prSet/>
      <dgm:spPr/>
      <dgm:t>
        <a:bodyPr/>
        <a:lstStyle/>
        <a:p>
          <a:endParaRPr lang="en-US"/>
        </a:p>
      </dgm:t>
    </dgm:pt>
    <dgm:pt modelId="{7D9E13AA-CDDE-4892-BFB6-29CF9ACEB9BC}" type="pres">
      <dgm:prSet presAssocID="{8F35C831-A77F-4AB1-85A2-0EA7798B43D9}" presName="root" presStyleCnt="0">
        <dgm:presLayoutVars>
          <dgm:dir/>
          <dgm:resizeHandles val="exact"/>
        </dgm:presLayoutVars>
      </dgm:prSet>
      <dgm:spPr/>
    </dgm:pt>
    <dgm:pt modelId="{EC710878-89B7-49AB-86A3-A7D22024B53E}" type="pres">
      <dgm:prSet presAssocID="{2DF1FD7D-F994-4E63-BA4F-CE9286E6EDFC}" presName="compNode" presStyleCnt="0"/>
      <dgm:spPr/>
    </dgm:pt>
    <dgm:pt modelId="{1ED65E74-E835-46F8-A7F8-FED185FC8444}" type="pres">
      <dgm:prSet presAssocID="{2DF1FD7D-F994-4E63-BA4F-CE9286E6EDFC}" presName="bgRect" presStyleLbl="bgShp" presStyleIdx="0" presStyleCnt="6"/>
      <dgm:spPr/>
    </dgm:pt>
    <dgm:pt modelId="{C6D925B8-CE4E-4621-A427-74F79D17B9EC}" type="pres">
      <dgm:prSet presAssocID="{2DF1FD7D-F994-4E63-BA4F-CE9286E6EDF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823C91B1-5E02-49EB-AB24-8C2E5B92D919}" type="pres">
      <dgm:prSet presAssocID="{2DF1FD7D-F994-4E63-BA4F-CE9286E6EDFC}" presName="spaceRect" presStyleCnt="0"/>
      <dgm:spPr/>
    </dgm:pt>
    <dgm:pt modelId="{68619783-722B-4DBA-9B00-164872C0913D}" type="pres">
      <dgm:prSet presAssocID="{2DF1FD7D-F994-4E63-BA4F-CE9286E6EDFC}" presName="parTx" presStyleLbl="revTx" presStyleIdx="0" presStyleCnt="6">
        <dgm:presLayoutVars>
          <dgm:chMax val="0"/>
          <dgm:chPref val="0"/>
        </dgm:presLayoutVars>
      </dgm:prSet>
      <dgm:spPr/>
    </dgm:pt>
    <dgm:pt modelId="{2212301A-BFE0-4D14-B599-4C143EC79276}" type="pres">
      <dgm:prSet presAssocID="{D0A421D2-CC2C-4F38-A1A6-DF486F715F13}" presName="sibTrans" presStyleCnt="0"/>
      <dgm:spPr/>
    </dgm:pt>
    <dgm:pt modelId="{5086504D-07F1-4F93-92BE-F75F473D0536}" type="pres">
      <dgm:prSet presAssocID="{146DD61D-4486-4995-A08E-5D96ADA0C153}" presName="compNode" presStyleCnt="0"/>
      <dgm:spPr/>
    </dgm:pt>
    <dgm:pt modelId="{61C0CAEB-1777-437E-8E56-0EC7E7AE8105}" type="pres">
      <dgm:prSet presAssocID="{146DD61D-4486-4995-A08E-5D96ADA0C153}" presName="bgRect" presStyleLbl="bgShp" presStyleIdx="1" presStyleCnt="6"/>
      <dgm:spPr/>
    </dgm:pt>
    <dgm:pt modelId="{286BD670-C01B-46E5-A4B7-D4F586E3E6CE}" type="pres">
      <dgm:prSet presAssocID="{146DD61D-4486-4995-A08E-5D96ADA0C15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28D05F0-7F84-45B5-B46A-026A20E2FBDF}" type="pres">
      <dgm:prSet presAssocID="{146DD61D-4486-4995-A08E-5D96ADA0C153}" presName="spaceRect" presStyleCnt="0"/>
      <dgm:spPr/>
    </dgm:pt>
    <dgm:pt modelId="{D328E4AF-FB41-4E2E-808D-CE8CAC16A971}" type="pres">
      <dgm:prSet presAssocID="{146DD61D-4486-4995-A08E-5D96ADA0C153}" presName="parTx" presStyleLbl="revTx" presStyleIdx="1" presStyleCnt="6">
        <dgm:presLayoutVars>
          <dgm:chMax val="0"/>
          <dgm:chPref val="0"/>
        </dgm:presLayoutVars>
      </dgm:prSet>
      <dgm:spPr/>
    </dgm:pt>
    <dgm:pt modelId="{983B56C8-D7E9-4155-A490-0371CBA3E73F}" type="pres">
      <dgm:prSet presAssocID="{316C3B6F-371E-4D61-A2F8-74EA78C5B9A5}" presName="sibTrans" presStyleCnt="0"/>
      <dgm:spPr/>
    </dgm:pt>
    <dgm:pt modelId="{F4C02FA3-81DF-441A-8B60-3150EDECC3B9}" type="pres">
      <dgm:prSet presAssocID="{C0DCE2F7-80D1-4A4E-A682-536627023A95}" presName="compNode" presStyleCnt="0"/>
      <dgm:spPr/>
    </dgm:pt>
    <dgm:pt modelId="{7C4D8C7D-B54B-4E5A-8D00-C2A981812640}" type="pres">
      <dgm:prSet presAssocID="{C0DCE2F7-80D1-4A4E-A682-536627023A95}" presName="bgRect" presStyleLbl="bgShp" presStyleIdx="2" presStyleCnt="6"/>
      <dgm:spPr/>
    </dgm:pt>
    <dgm:pt modelId="{0A63DE4F-253F-4C20-B4F4-839782CE6864}" type="pres">
      <dgm:prSet presAssocID="{C0DCE2F7-80D1-4A4E-A682-536627023A9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12ADAFA-39A5-480B-B0FF-8F89A8D8BB4A}" type="pres">
      <dgm:prSet presAssocID="{C0DCE2F7-80D1-4A4E-A682-536627023A95}" presName="spaceRect" presStyleCnt="0"/>
      <dgm:spPr/>
    </dgm:pt>
    <dgm:pt modelId="{05012C23-5327-4165-8073-1A673D8231D9}" type="pres">
      <dgm:prSet presAssocID="{C0DCE2F7-80D1-4A4E-A682-536627023A95}" presName="parTx" presStyleLbl="revTx" presStyleIdx="2" presStyleCnt="6">
        <dgm:presLayoutVars>
          <dgm:chMax val="0"/>
          <dgm:chPref val="0"/>
        </dgm:presLayoutVars>
      </dgm:prSet>
      <dgm:spPr/>
    </dgm:pt>
    <dgm:pt modelId="{867A73D0-BFE5-42F6-8E28-75AB49CB30BF}" type="pres">
      <dgm:prSet presAssocID="{6C2D9DB4-5993-46D5-B10A-BBD12EAF08B5}" presName="sibTrans" presStyleCnt="0"/>
      <dgm:spPr/>
    </dgm:pt>
    <dgm:pt modelId="{00A2431A-E1FA-47D5-8968-11533110EC25}" type="pres">
      <dgm:prSet presAssocID="{FC485F93-9556-4F4F-B6DB-8131072B4E36}" presName="compNode" presStyleCnt="0"/>
      <dgm:spPr/>
    </dgm:pt>
    <dgm:pt modelId="{A9F9E943-B61C-47BB-8B2E-885825EBDC45}" type="pres">
      <dgm:prSet presAssocID="{FC485F93-9556-4F4F-B6DB-8131072B4E36}" presName="bgRect" presStyleLbl="bgShp" presStyleIdx="3" presStyleCnt="6"/>
      <dgm:spPr/>
    </dgm:pt>
    <dgm:pt modelId="{4BBCDE58-B3BD-4C9A-97C1-065ED8C129A1}" type="pres">
      <dgm:prSet presAssocID="{FC485F93-9556-4F4F-B6DB-8131072B4E3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81FC7328-EA08-43D7-B37F-D3512BEF97A1}" type="pres">
      <dgm:prSet presAssocID="{FC485F93-9556-4F4F-B6DB-8131072B4E36}" presName="spaceRect" presStyleCnt="0"/>
      <dgm:spPr/>
    </dgm:pt>
    <dgm:pt modelId="{F87DFEF6-912F-4945-B7F5-238AAE02F3A5}" type="pres">
      <dgm:prSet presAssocID="{FC485F93-9556-4F4F-B6DB-8131072B4E36}" presName="parTx" presStyleLbl="revTx" presStyleIdx="3" presStyleCnt="6">
        <dgm:presLayoutVars>
          <dgm:chMax val="0"/>
          <dgm:chPref val="0"/>
        </dgm:presLayoutVars>
      </dgm:prSet>
      <dgm:spPr/>
    </dgm:pt>
    <dgm:pt modelId="{9A90737E-CD7E-42B0-BD70-D19C5EF8E4E5}" type="pres">
      <dgm:prSet presAssocID="{9DF9DDDF-0137-4C5C-855D-4636D9E899F4}" presName="sibTrans" presStyleCnt="0"/>
      <dgm:spPr/>
    </dgm:pt>
    <dgm:pt modelId="{073FAC05-E3C8-415E-9775-F34CAF5D0921}" type="pres">
      <dgm:prSet presAssocID="{606D4A15-6D96-43A0-B565-0AA2BE99E284}" presName="compNode" presStyleCnt="0"/>
      <dgm:spPr/>
    </dgm:pt>
    <dgm:pt modelId="{BA8906C5-231D-441F-A028-9189E548C79B}" type="pres">
      <dgm:prSet presAssocID="{606D4A15-6D96-43A0-B565-0AA2BE99E284}" presName="bgRect" presStyleLbl="bgShp" presStyleIdx="4" presStyleCnt="6"/>
      <dgm:spPr/>
    </dgm:pt>
    <dgm:pt modelId="{4A78ECE4-A153-4B3A-BC56-FA8B4CB9BD83}" type="pres">
      <dgm:prSet presAssocID="{606D4A15-6D96-43A0-B565-0AA2BE99E28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5616F4CA-1A11-4722-8164-C2A9120F0DF4}" type="pres">
      <dgm:prSet presAssocID="{606D4A15-6D96-43A0-B565-0AA2BE99E284}" presName="spaceRect" presStyleCnt="0"/>
      <dgm:spPr/>
    </dgm:pt>
    <dgm:pt modelId="{870C54C1-FDB8-440D-B39E-0141C1F6E20F}" type="pres">
      <dgm:prSet presAssocID="{606D4A15-6D96-43A0-B565-0AA2BE99E284}" presName="parTx" presStyleLbl="revTx" presStyleIdx="4" presStyleCnt="6">
        <dgm:presLayoutVars>
          <dgm:chMax val="0"/>
          <dgm:chPref val="0"/>
        </dgm:presLayoutVars>
      </dgm:prSet>
      <dgm:spPr/>
    </dgm:pt>
    <dgm:pt modelId="{9A4EC548-D1A5-4DCA-9C4B-833A29F24AC5}" type="pres">
      <dgm:prSet presAssocID="{53366CEE-D846-470B-AD41-BA06C8312EA7}" presName="sibTrans" presStyleCnt="0"/>
      <dgm:spPr/>
    </dgm:pt>
    <dgm:pt modelId="{02C49D0E-3C83-4948-84D1-35D25D0A9295}" type="pres">
      <dgm:prSet presAssocID="{3101C3E6-511E-4BD7-88CE-1A2F39DB6AD3}" presName="compNode" presStyleCnt="0"/>
      <dgm:spPr/>
    </dgm:pt>
    <dgm:pt modelId="{CCA49489-E927-4789-8A25-BC4319344647}" type="pres">
      <dgm:prSet presAssocID="{3101C3E6-511E-4BD7-88CE-1A2F39DB6AD3}" presName="bgRect" presStyleLbl="bgShp" presStyleIdx="5" presStyleCnt="6"/>
      <dgm:spPr/>
    </dgm:pt>
    <dgm:pt modelId="{A8C18028-4984-4E6A-8471-B5F39810EB44}" type="pres">
      <dgm:prSet presAssocID="{3101C3E6-511E-4BD7-88CE-1A2F39DB6AD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EF46925A-2314-4834-B18B-EB86446D074D}" type="pres">
      <dgm:prSet presAssocID="{3101C3E6-511E-4BD7-88CE-1A2F39DB6AD3}" presName="spaceRect" presStyleCnt="0"/>
      <dgm:spPr/>
    </dgm:pt>
    <dgm:pt modelId="{CD6D7E9F-A74E-4A71-B261-3A234B5069D4}" type="pres">
      <dgm:prSet presAssocID="{3101C3E6-511E-4BD7-88CE-1A2F39DB6AD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095A111-C63D-43FC-AEA2-2CBCC86ED9F7}" type="presOf" srcId="{3101C3E6-511E-4BD7-88CE-1A2F39DB6AD3}" destId="{CD6D7E9F-A74E-4A71-B261-3A234B5069D4}" srcOrd="0" destOrd="0" presId="urn:microsoft.com/office/officeart/2018/2/layout/IconVerticalSolidList"/>
    <dgm:cxn modelId="{EA04293E-503B-40D8-95C9-525A922AC1C1}" type="presOf" srcId="{FC485F93-9556-4F4F-B6DB-8131072B4E36}" destId="{F87DFEF6-912F-4945-B7F5-238AAE02F3A5}" srcOrd="0" destOrd="0" presId="urn:microsoft.com/office/officeart/2018/2/layout/IconVerticalSolidList"/>
    <dgm:cxn modelId="{01AB965D-6D9D-48E0-9076-C5FCC3A96622}" srcId="{8F35C831-A77F-4AB1-85A2-0EA7798B43D9}" destId="{2DF1FD7D-F994-4E63-BA4F-CE9286E6EDFC}" srcOrd="0" destOrd="0" parTransId="{991E3F43-B02A-47D9-9CEA-824CD711212D}" sibTransId="{D0A421D2-CC2C-4F38-A1A6-DF486F715F13}"/>
    <dgm:cxn modelId="{80902A71-1E16-48CF-AE21-7BEAA98037AC}" type="presOf" srcId="{2DF1FD7D-F994-4E63-BA4F-CE9286E6EDFC}" destId="{68619783-722B-4DBA-9B00-164872C0913D}" srcOrd="0" destOrd="0" presId="urn:microsoft.com/office/officeart/2018/2/layout/IconVerticalSolidList"/>
    <dgm:cxn modelId="{6B9AD572-7721-4BB1-9A93-0DEB07209A89}" srcId="{8F35C831-A77F-4AB1-85A2-0EA7798B43D9}" destId="{3101C3E6-511E-4BD7-88CE-1A2F39DB6AD3}" srcOrd="5" destOrd="0" parTransId="{DDA85EC7-48A9-4ACC-BE30-3D578AFAE5F2}" sibTransId="{ECBB3BF5-4FA6-4865-AFA8-44B8288B52E4}"/>
    <dgm:cxn modelId="{74941A7F-209B-49B3-A58E-B3FCCB0136BB}" type="presOf" srcId="{146DD61D-4486-4995-A08E-5D96ADA0C153}" destId="{D328E4AF-FB41-4E2E-808D-CE8CAC16A971}" srcOrd="0" destOrd="0" presId="urn:microsoft.com/office/officeart/2018/2/layout/IconVerticalSolidList"/>
    <dgm:cxn modelId="{BEDC3F85-2404-44B9-AE9D-2B49D740F94D}" srcId="{8F35C831-A77F-4AB1-85A2-0EA7798B43D9}" destId="{606D4A15-6D96-43A0-B565-0AA2BE99E284}" srcOrd="4" destOrd="0" parTransId="{F0CC3D24-69B8-4A7A-A52F-8B60B17E4F6E}" sibTransId="{53366CEE-D846-470B-AD41-BA06C8312EA7}"/>
    <dgm:cxn modelId="{6423D99D-6759-4EE1-8B13-8244CDBD4B2D}" type="presOf" srcId="{C0DCE2F7-80D1-4A4E-A682-536627023A95}" destId="{05012C23-5327-4165-8073-1A673D8231D9}" srcOrd="0" destOrd="0" presId="urn:microsoft.com/office/officeart/2018/2/layout/IconVerticalSolidList"/>
    <dgm:cxn modelId="{B21112A0-4351-46A9-A670-859A4E168B6B}" srcId="{8F35C831-A77F-4AB1-85A2-0EA7798B43D9}" destId="{146DD61D-4486-4995-A08E-5D96ADA0C153}" srcOrd="1" destOrd="0" parTransId="{AC6D667E-4755-460E-97D6-6EFACFEEE64C}" sibTransId="{316C3B6F-371E-4D61-A2F8-74EA78C5B9A5}"/>
    <dgm:cxn modelId="{1F0621B9-768A-4B36-A5D0-ED9EA368C86B}" srcId="{8F35C831-A77F-4AB1-85A2-0EA7798B43D9}" destId="{C0DCE2F7-80D1-4A4E-A682-536627023A95}" srcOrd="2" destOrd="0" parTransId="{2C5EDD9B-30C7-42B9-818C-A3E8EAF8DCFB}" sibTransId="{6C2D9DB4-5993-46D5-B10A-BBD12EAF08B5}"/>
    <dgm:cxn modelId="{4B3100E1-1FF2-4AB9-9904-6CB08F868B72}" type="presOf" srcId="{606D4A15-6D96-43A0-B565-0AA2BE99E284}" destId="{870C54C1-FDB8-440D-B39E-0141C1F6E20F}" srcOrd="0" destOrd="0" presId="urn:microsoft.com/office/officeart/2018/2/layout/IconVerticalSolidList"/>
    <dgm:cxn modelId="{1BBCC6E3-4164-424E-99CF-2EFE37DD68AF}" type="presOf" srcId="{8F35C831-A77F-4AB1-85A2-0EA7798B43D9}" destId="{7D9E13AA-CDDE-4892-BFB6-29CF9ACEB9BC}" srcOrd="0" destOrd="0" presId="urn:microsoft.com/office/officeart/2018/2/layout/IconVerticalSolidList"/>
    <dgm:cxn modelId="{EF2C86F4-912C-4F7C-9BAB-A29AFD969814}" srcId="{8F35C831-A77F-4AB1-85A2-0EA7798B43D9}" destId="{FC485F93-9556-4F4F-B6DB-8131072B4E36}" srcOrd="3" destOrd="0" parTransId="{14CF0012-85B5-4A6D-87B0-B25F1F7054F4}" sibTransId="{9DF9DDDF-0137-4C5C-855D-4636D9E899F4}"/>
    <dgm:cxn modelId="{8F93FB78-6A50-4588-B47F-0A487F844058}" type="presParOf" srcId="{7D9E13AA-CDDE-4892-BFB6-29CF9ACEB9BC}" destId="{EC710878-89B7-49AB-86A3-A7D22024B53E}" srcOrd="0" destOrd="0" presId="urn:microsoft.com/office/officeart/2018/2/layout/IconVerticalSolidList"/>
    <dgm:cxn modelId="{6929F2F1-1B94-4A10-8DEB-41E3F226AC56}" type="presParOf" srcId="{EC710878-89B7-49AB-86A3-A7D22024B53E}" destId="{1ED65E74-E835-46F8-A7F8-FED185FC8444}" srcOrd="0" destOrd="0" presId="urn:microsoft.com/office/officeart/2018/2/layout/IconVerticalSolidList"/>
    <dgm:cxn modelId="{78AE8EB7-FA78-42D4-A9FD-CA43E1CC5586}" type="presParOf" srcId="{EC710878-89B7-49AB-86A3-A7D22024B53E}" destId="{C6D925B8-CE4E-4621-A427-74F79D17B9EC}" srcOrd="1" destOrd="0" presId="urn:microsoft.com/office/officeart/2018/2/layout/IconVerticalSolidList"/>
    <dgm:cxn modelId="{1E1AEA2D-97FC-4F9C-9C71-24CB3C387318}" type="presParOf" srcId="{EC710878-89B7-49AB-86A3-A7D22024B53E}" destId="{823C91B1-5E02-49EB-AB24-8C2E5B92D919}" srcOrd="2" destOrd="0" presId="urn:microsoft.com/office/officeart/2018/2/layout/IconVerticalSolidList"/>
    <dgm:cxn modelId="{AA8899A3-9331-4A7A-BCA0-DC09BFD3C9AF}" type="presParOf" srcId="{EC710878-89B7-49AB-86A3-A7D22024B53E}" destId="{68619783-722B-4DBA-9B00-164872C0913D}" srcOrd="3" destOrd="0" presId="urn:microsoft.com/office/officeart/2018/2/layout/IconVerticalSolidList"/>
    <dgm:cxn modelId="{566B868B-D501-4119-9B39-E41425E90809}" type="presParOf" srcId="{7D9E13AA-CDDE-4892-BFB6-29CF9ACEB9BC}" destId="{2212301A-BFE0-4D14-B599-4C143EC79276}" srcOrd="1" destOrd="0" presId="urn:microsoft.com/office/officeart/2018/2/layout/IconVerticalSolidList"/>
    <dgm:cxn modelId="{C2A811E1-498C-41D5-9DFE-EDA65502C656}" type="presParOf" srcId="{7D9E13AA-CDDE-4892-BFB6-29CF9ACEB9BC}" destId="{5086504D-07F1-4F93-92BE-F75F473D0536}" srcOrd="2" destOrd="0" presId="urn:microsoft.com/office/officeart/2018/2/layout/IconVerticalSolidList"/>
    <dgm:cxn modelId="{F22E3B49-D05C-4E78-9538-05F9775F10FB}" type="presParOf" srcId="{5086504D-07F1-4F93-92BE-F75F473D0536}" destId="{61C0CAEB-1777-437E-8E56-0EC7E7AE8105}" srcOrd="0" destOrd="0" presId="urn:microsoft.com/office/officeart/2018/2/layout/IconVerticalSolidList"/>
    <dgm:cxn modelId="{D2FB3816-29B8-4E08-A26C-603811600B2C}" type="presParOf" srcId="{5086504D-07F1-4F93-92BE-F75F473D0536}" destId="{286BD670-C01B-46E5-A4B7-D4F586E3E6CE}" srcOrd="1" destOrd="0" presId="urn:microsoft.com/office/officeart/2018/2/layout/IconVerticalSolidList"/>
    <dgm:cxn modelId="{C5693845-25AA-4D56-ABD3-F41D17238348}" type="presParOf" srcId="{5086504D-07F1-4F93-92BE-F75F473D0536}" destId="{528D05F0-7F84-45B5-B46A-026A20E2FBDF}" srcOrd="2" destOrd="0" presId="urn:microsoft.com/office/officeart/2018/2/layout/IconVerticalSolidList"/>
    <dgm:cxn modelId="{60CB4141-8928-4ADB-829C-91591F928BF4}" type="presParOf" srcId="{5086504D-07F1-4F93-92BE-F75F473D0536}" destId="{D328E4AF-FB41-4E2E-808D-CE8CAC16A971}" srcOrd="3" destOrd="0" presId="urn:microsoft.com/office/officeart/2018/2/layout/IconVerticalSolidList"/>
    <dgm:cxn modelId="{C6EBD999-0D68-4BCC-AB29-83852C72A532}" type="presParOf" srcId="{7D9E13AA-CDDE-4892-BFB6-29CF9ACEB9BC}" destId="{983B56C8-D7E9-4155-A490-0371CBA3E73F}" srcOrd="3" destOrd="0" presId="urn:microsoft.com/office/officeart/2018/2/layout/IconVerticalSolidList"/>
    <dgm:cxn modelId="{82AC1DAB-AF08-417B-B3CB-03AA71DA0175}" type="presParOf" srcId="{7D9E13AA-CDDE-4892-BFB6-29CF9ACEB9BC}" destId="{F4C02FA3-81DF-441A-8B60-3150EDECC3B9}" srcOrd="4" destOrd="0" presId="urn:microsoft.com/office/officeart/2018/2/layout/IconVerticalSolidList"/>
    <dgm:cxn modelId="{997E51DF-839F-4347-A0D9-F9E7B370F17F}" type="presParOf" srcId="{F4C02FA3-81DF-441A-8B60-3150EDECC3B9}" destId="{7C4D8C7D-B54B-4E5A-8D00-C2A981812640}" srcOrd="0" destOrd="0" presId="urn:microsoft.com/office/officeart/2018/2/layout/IconVerticalSolidList"/>
    <dgm:cxn modelId="{B9F2ADE8-B1F2-4656-A141-9A17DF915A96}" type="presParOf" srcId="{F4C02FA3-81DF-441A-8B60-3150EDECC3B9}" destId="{0A63DE4F-253F-4C20-B4F4-839782CE6864}" srcOrd="1" destOrd="0" presId="urn:microsoft.com/office/officeart/2018/2/layout/IconVerticalSolidList"/>
    <dgm:cxn modelId="{F44BB1AE-ED37-4BF5-BD58-EF587BB0187A}" type="presParOf" srcId="{F4C02FA3-81DF-441A-8B60-3150EDECC3B9}" destId="{E12ADAFA-39A5-480B-B0FF-8F89A8D8BB4A}" srcOrd="2" destOrd="0" presId="urn:microsoft.com/office/officeart/2018/2/layout/IconVerticalSolidList"/>
    <dgm:cxn modelId="{8CD77349-B8EA-49D5-A45C-9F78D6242F50}" type="presParOf" srcId="{F4C02FA3-81DF-441A-8B60-3150EDECC3B9}" destId="{05012C23-5327-4165-8073-1A673D8231D9}" srcOrd="3" destOrd="0" presId="urn:microsoft.com/office/officeart/2018/2/layout/IconVerticalSolidList"/>
    <dgm:cxn modelId="{C06617C5-FD45-49C6-B869-51E40C1689D3}" type="presParOf" srcId="{7D9E13AA-CDDE-4892-BFB6-29CF9ACEB9BC}" destId="{867A73D0-BFE5-42F6-8E28-75AB49CB30BF}" srcOrd="5" destOrd="0" presId="urn:microsoft.com/office/officeart/2018/2/layout/IconVerticalSolidList"/>
    <dgm:cxn modelId="{77D9157C-F429-408A-93B6-02A1FA37EBF1}" type="presParOf" srcId="{7D9E13AA-CDDE-4892-BFB6-29CF9ACEB9BC}" destId="{00A2431A-E1FA-47D5-8968-11533110EC25}" srcOrd="6" destOrd="0" presId="urn:microsoft.com/office/officeart/2018/2/layout/IconVerticalSolidList"/>
    <dgm:cxn modelId="{41F6F1EE-F616-466E-AC9B-737100CCB1D0}" type="presParOf" srcId="{00A2431A-E1FA-47D5-8968-11533110EC25}" destId="{A9F9E943-B61C-47BB-8B2E-885825EBDC45}" srcOrd="0" destOrd="0" presId="urn:microsoft.com/office/officeart/2018/2/layout/IconVerticalSolidList"/>
    <dgm:cxn modelId="{F014BA4C-EBD0-47A3-AE15-0664C8338019}" type="presParOf" srcId="{00A2431A-E1FA-47D5-8968-11533110EC25}" destId="{4BBCDE58-B3BD-4C9A-97C1-065ED8C129A1}" srcOrd="1" destOrd="0" presId="urn:microsoft.com/office/officeart/2018/2/layout/IconVerticalSolidList"/>
    <dgm:cxn modelId="{9CB405ED-1178-4241-9A06-AFB1AEA95CAE}" type="presParOf" srcId="{00A2431A-E1FA-47D5-8968-11533110EC25}" destId="{81FC7328-EA08-43D7-B37F-D3512BEF97A1}" srcOrd="2" destOrd="0" presId="urn:microsoft.com/office/officeart/2018/2/layout/IconVerticalSolidList"/>
    <dgm:cxn modelId="{41C70486-CD5E-4AA2-9EBB-3B4AED21CF70}" type="presParOf" srcId="{00A2431A-E1FA-47D5-8968-11533110EC25}" destId="{F87DFEF6-912F-4945-B7F5-238AAE02F3A5}" srcOrd="3" destOrd="0" presId="urn:microsoft.com/office/officeart/2018/2/layout/IconVerticalSolidList"/>
    <dgm:cxn modelId="{A425EB42-B3F6-4330-AC46-41ADEC5FDF67}" type="presParOf" srcId="{7D9E13AA-CDDE-4892-BFB6-29CF9ACEB9BC}" destId="{9A90737E-CD7E-42B0-BD70-D19C5EF8E4E5}" srcOrd="7" destOrd="0" presId="urn:microsoft.com/office/officeart/2018/2/layout/IconVerticalSolidList"/>
    <dgm:cxn modelId="{F262EA01-C0DA-43C5-B0ED-6904416FCCCA}" type="presParOf" srcId="{7D9E13AA-CDDE-4892-BFB6-29CF9ACEB9BC}" destId="{073FAC05-E3C8-415E-9775-F34CAF5D0921}" srcOrd="8" destOrd="0" presId="urn:microsoft.com/office/officeart/2018/2/layout/IconVerticalSolidList"/>
    <dgm:cxn modelId="{C14F4D83-75DF-4F91-9225-724ED0B423BA}" type="presParOf" srcId="{073FAC05-E3C8-415E-9775-F34CAF5D0921}" destId="{BA8906C5-231D-441F-A028-9189E548C79B}" srcOrd="0" destOrd="0" presId="urn:microsoft.com/office/officeart/2018/2/layout/IconVerticalSolidList"/>
    <dgm:cxn modelId="{10C1AE65-3A60-4B1D-9F88-C4ED89BE0140}" type="presParOf" srcId="{073FAC05-E3C8-415E-9775-F34CAF5D0921}" destId="{4A78ECE4-A153-4B3A-BC56-FA8B4CB9BD83}" srcOrd="1" destOrd="0" presId="urn:microsoft.com/office/officeart/2018/2/layout/IconVerticalSolidList"/>
    <dgm:cxn modelId="{BDD8C3A5-EC83-4DD0-BE81-5ED4070DC72B}" type="presParOf" srcId="{073FAC05-E3C8-415E-9775-F34CAF5D0921}" destId="{5616F4CA-1A11-4722-8164-C2A9120F0DF4}" srcOrd="2" destOrd="0" presId="urn:microsoft.com/office/officeart/2018/2/layout/IconVerticalSolidList"/>
    <dgm:cxn modelId="{1355D49D-7F85-4A38-9B74-69141C84B74E}" type="presParOf" srcId="{073FAC05-E3C8-415E-9775-F34CAF5D0921}" destId="{870C54C1-FDB8-440D-B39E-0141C1F6E20F}" srcOrd="3" destOrd="0" presId="urn:microsoft.com/office/officeart/2018/2/layout/IconVerticalSolidList"/>
    <dgm:cxn modelId="{7BB1F129-FD2F-402C-90C3-588A3FD8CF5B}" type="presParOf" srcId="{7D9E13AA-CDDE-4892-BFB6-29CF9ACEB9BC}" destId="{9A4EC548-D1A5-4DCA-9C4B-833A29F24AC5}" srcOrd="9" destOrd="0" presId="urn:microsoft.com/office/officeart/2018/2/layout/IconVerticalSolidList"/>
    <dgm:cxn modelId="{B074B4D4-BAE2-41B0-B218-4B36C6D7AD2B}" type="presParOf" srcId="{7D9E13AA-CDDE-4892-BFB6-29CF9ACEB9BC}" destId="{02C49D0E-3C83-4948-84D1-35D25D0A9295}" srcOrd="10" destOrd="0" presId="urn:microsoft.com/office/officeart/2018/2/layout/IconVerticalSolidList"/>
    <dgm:cxn modelId="{B8557490-7760-4DCA-94BB-7816FEB314F3}" type="presParOf" srcId="{02C49D0E-3C83-4948-84D1-35D25D0A9295}" destId="{CCA49489-E927-4789-8A25-BC4319344647}" srcOrd="0" destOrd="0" presId="urn:microsoft.com/office/officeart/2018/2/layout/IconVerticalSolidList"/>
    <dgm:cxn modelId="{6E04132F-024A-4267-BFAA-3C22AB36E1EE}" type="presParOf" srcId="{02C49D0E-3C83-4948-84D1-35D25D0A9295}" destId="{A8C18028-4984-4E6A-8471-B5F39810EB44}" srcOrd="1" destOrd="0" presId="urn:microsoft.com/office/officeart/2018/2/layout/IconVerticalSolidList"/>
    <dgm:cxn modelId="{FF069CD7-7481-4A48-A787-67CEE999705F}" type="presParOf" srcId="{02C49D0E-3C83-4948-84D1-35D25D0A9295}" destId="{EF46925A-2314-4834-B18B-EB86446D074D}" srcOrd="2" destOrd="0" presId="urn:microsoft.com/office/officeart/2018/2/layout/IconVerticalSolidList"/>
    <dgm:cxn modelId="{8A501308-CD90-487C-B579-2F1E9502FAE8}" type="presParOf" srcId="{02C49D0E-3C83-4948-84D1-35D25D0A9295}" destId="{CD6D7E9F-A74E-4A71-B261-3A234B5069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E64F88-459A-4242-9D3D-B52C4844DEA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1CDBE3F-839D-450F-AABE-DC0E4B26D16C}">
      <dgm:prSet/>
      <dgm:spPr/>
      <dgm:t>
        <a:bodyPr/>
        <a:lstStyle/>
        <a:p>
          <a:r>
            <a:rPr lang="en-US" b="0" i="0" dirty="0"/>
            <a:t>4 choices for each question</a:t>
          </a:r>
          <a:endParaRPr lang="en-US" dirty="0"/>
        </a:p>
      </dgm:t>
    </dgm:pt>
    <dgm:pt modelId="{28548AB8-65B9-4908-986F-C1DE57CFA7DB}" type="parTrans" cxnId="{7717FC9E-18B9-4C98-8707-B3321243D935}">
      <dgm:prSet/>
      <dgm:spPr/>
      <dgm:t>
        <a:bodyPr/>
        <a:lstStyle/>
        <a:p>
          <a:endParaRPr lang="en-US"/>
        </a:p>
      </dgm:t>
    </dgm:pt>
    <dgm:pt modelId="{EE310AEF-56EC-45D4-A064-BFFC9222D82E}" type="sibTrans" cxnId="{7717FC9E-18B9-4C98-8707-B3321243D935}">
      <dgm:prSet/>
      <dgm:spPr/>
      <dgm:t>
        <a:bodyPr/>
        <a:lstStyle/>
        <a:p>
          <a:endParaRPr lang="en-US"/>
        </a:p>
      </dgm:t>
    </dgm:pt>
    <dgm:pt modelId="{E2C42E22-0246-41DC-9526-F0B94D603E8F}">
      <dgm:prSet/>
      <dgm:spPr/>
      <dgm:t>
        <a:bodyPr/>
        <a:lstStyle/>
        <a:p>
          <a:r>
            <a:rPr lang="en-US" b="0" i="0"/>
            <a:t>No need to explain anything.</a:t>
          </a:r>
          <a:endParaRPr lang="en-US"/>
        </a:p>
      </dgm:t>
    </dgm:pt>
    <dgm:pt modelId="{9273411F-A18C-4F83-A2AC-48580542098C}" type="parTrans" cxnId="{3B8744ED-A250-492B-B51A-6E40EEBF9C6A}">
      <dgm:prSet/>
      <dgm:spPr/>
      <dgm:t>
        <a:bodyPr/>
        <a:lstStyle/>
        <a:p>
          <a:endParaRPr lang="en-US"/>
        </a:p>
      </dgm:t>
    </dgm:pt>
    <dgm:pt modelId="{73EB7E59-C639-4823-99DF-55389C9EDBFB}" type="sibTrans" cxnId="{3B8744ED-A250-492B-B51A-6E40EEBF9C6A}">
      <dgm:prSet/>
      <dgm:spPr/>
      <dgm:t>
        <a:bodyPr/>
        <a:lstStyle/>
        <a:p>
          <a:endParaRPr lang="en-US"/>
        </a:p>
      </dgm:t>
    </dgm:pt>
    <dgm:pt modelId="{574E72CF-4473-4950-9535-644CD02FC4E0}">
      <dgm:prSet/>
      <dgm:spPr/>
      <dgm:t>
        <a:bodyPr/>
        <a:lstStyle/>
        <a:p>
          <a:r>
            <a:rPr lang="en-US" b="0" i="0"/>
            <a:t>Simply buzz and pick the option you think is right.</a:t>
          </a:r>
          <a:endParaRPr lang="en-US"/>
        </a:p>
      </dgm:t>
    </dgm:pt>
    <dgm:pt modelId="{E58384D7-6D3A-421D-9651-1D99B7B157AE}" type="parTrans" cxnId="{431B4EED-D705-4801-A9BF-78A7B3C22D30}">
      <dgm:prSet/>
      <dgm:spPr/>
      <dgm:t>
        <a:bodyPr/>
        <a:lstStyle/>
        <a:p>
          <a:endParaRPr lang="en-US"/>
        </a:p>
      </dgm:t>
    </dgm:pt>
    <dgm:pt modelId="{E265DAAC-DC4C-40F8-B741-2A1FD588A80E}" type="sibTrans" cxnId="{431B4EED-D705-4801-A9BF-78A7B3C22D30}">
      <dgm:prSet/>
      <dgm:spPr/>
      <dgm:t>
        <a:bodyPr/>
        <a:lstStyle/>
        <a:p>
          <a:endParaRPr lang="en-US"/>
        </a:p>
      </dgm:t>
    </dgm:pt>
    <dgm:pt modelId="{B2BE4BCF-AD5F-D842-947D-C9C32BEF871E}">
      <dgm:prSet/>
      <dgm:spPr/>
      <dgm:t>
        <a:bodyPr/>
        <a:lstStyle/>
        <a:p>
          <a:r>
            <a:rPr lang="en-US" dirty="0"/>
            <a:t>If you think more than 1 is right, pick best option.</a:t>
          </a:r>
        </a:p>
      </dgm:t>
    </dgm:pt>
    <dgm:pt modelId="{DA42E408-11A3-5F4A-AB60-8177B21D5959}" type="parTrans" cxnId="{5D064FC8-869F-DD41-AA92-C4E54CA83977}">
      <dgm:prSet/>
      <dgm:spPr/>
    </dgm:pt>
    <dgm:pt modelId="{C843E292-84B3-EA4E-ABBE-135E10D45DE0}" type="sibTrans" cxnId="{5D064FC8-869F-DD41-AA92-C4E54CA83977}">
      <dgm:prSet/>
      <dgm:spPr/>
    </dgm:pt>
    <dgm:pt modelId="{ED8FAFEE-7704-1847-B480-93C282437EFB}" type="pres">
      <dgm:prSet presAssocID="{4BE64F88-459A-4242-9D3D-B52C4844DEAC}" presName="linear" presStyleCnt="0">
        <dgm:presLayoutVars>
          <dgm:animLvl val="lvl"/>
          <dgm:resizeHandles val="exact"/>
        </dgm:presLayoutVars>
      </dgm:prSet>
      <dgm:spPr/>
    </dgm:pt>
    <dgm:pt modelId="{47A859AD-09CB-E44C-90CC-A358A89A3B58}" type="pres">
      <dgm:prSet presAssocID="{81CDBE3F-839D-450F-AABE-DC0E4B26D1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49C4B97-5FC9-D048-B36C-A87A5F0C6839}" type="pres">
      <dgm:prSet presAssocID="{EE310AEF-56EC-45D4-A064-BFFC9222D82E}" presName="spacer" presStyleCnt="0"/>
      <dgm:spPr/>
    </dgm:pt>
    <dgm:pt modelId="{DAC856D1-CE6E-CC47-B6AB-55BA06ED0B07}" type="pres">
      <dgm:prSet presAssocID="{B2BE4BCF-AD5F-D842-947D-C9C32BEF871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054AB90-9E1F-9E45-801F-4E86C235386A}" type="pres">
      <dgm:prSet presAssocID="{C843E292-84B3-EA4E-ABBE-135E10D45DE0}" presName="spacer" presStyleCnt="0"/>
      <dgm:spPr/>
    </dgm:pt>
    <dgm:pt modelId="{8E630519-5B53-154F-BB92-E5941AAC337F}" type="pres">
      <dgm:prSet presAssocID="{E2C42E22-0246-41DC-9526-F0B94D603E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9B9974C-4C87-1C42-A58A-802D97A882D8}" type="pres">
      <dgm:prSet presAssocID="{73EB7E59-C639-4823-99DF-55389C9EDBFB}" presName="spacer" presStyleCnt="0"/>
      <dgm:spPr/>
    </dgm:pt>
    <dgm:pt modelId="{39604637-D5D8-1940-BFFA-5837B254E449}" type="pres">
      <dgm:prSet presAssocID="{574E72CF-4473-4950-9535-644CD02FC4E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DC90319-6C38-8D45-A9E5-B1414D158F94}" type="presOf" srcId="{4BE64F88-459A-4242-9D3D-B52C4844DEAC}" destId="{ED8FAFEE-7704-1847-B480-93C282437EFB}" srcOrd="0" destOrd="0" presId="urn:microsoft.com/office/officeart/2005/8/layout/vList2"/>
    <dgm:cxn modelId="{B500C51D-14F0-FC48-B3E4-835192021605}" type="presOf" srcId="{81CDBE3F-839D-450F-AABE-DC0E4B26D16C}" destId="{47A859AD-09CB-E44C-90CC-A358A89A3B58}" srcOrd="0" destOrd="0" presId="urn:microsoft.com/office/officeart/2005/8/layout/vList2"/>
    <dgm:cxn modelId="{E98D683D-348A-A143-9971-70B8B9F8DD22}" type="presOf" srcId="{B2BE4BCF-AD5F-D842-947D-C9C32BEF871E}" destId="{DAC856D1-CE6E-CC47-B6AB-55BA06ED0B07}" srcOrd="0" destOrd="0" presId="urn:microsoft.com/office/officeart/2005/8/layout/vList2"/>
    <dgm:cxn modelId="{B2B1E77C-5DEC-2842-B49D-603A6E3C611F}" type="presOf" srcId="{E2C42E22-0246-41DC-9526-F0B94D603E8F}" destId="{8E630519-5B53-154F-BB92-E5941AAC337F}" srcOrd="0" destOrd="0" presId="urn:microsoft.com/office/officeart/2005/8/layout/vList2"/>
    <dgm:cxn modelId="{7717FC9E-18B9-4C98-8707-B3321243D935}" srcId="{4BE64F88-459A-4242-9D3D-B52C4844DEAC}" destId="{81CDBE3F-839D-450F-AABE-DC0E4B26D16C}" srcOrd="0" destOrd="0" parTransId="{28548AB8-65B9-4908-986F-C1DE57CFA7DB}" sibTransId="{EE310AEF-56EC-45D4-A064-BFFC9222D82E}"/>
    <dgm:cxn modelId="{5D064FC8-869F-DD41-AA92-C4E54CA83977}" srcId="{4BE64F88-459A-4242-9D3D-B52C4844DEAC}" destId="{B2BE4BCF-AD5F-D842-947D-C9C32BEF871E}" srcOrd="1" destOrd="0" parTransId="{DA42E408-11A3-5F4A-AB60-8177B21D5959}" sibTransId="{C843E292-84B3-EA4E-ABBE-135E10D45DE0}"/>
    <dgm:cxn modelId="{B03409E2-84A9-4F40-8C5E-461664F89B25}" type="presOf" srcId="{574E72CF-4473-4950-9535-644CD02FC4E0}" destId="{39604637-D5D8-1940-BFFA-5837B254E449}" srcOrd="0" destOrd="0" presId="urn:microsoft.com/office/officeart/2005/8/layout/vList2"/>
    <dgm:cxn modelId="{3B8744ED-A250-492B-B51A-6E40EEBF9C6A}" srcId="{4BE64F88-459A-4242-9D3D-B52C4844DEAC}" destId="{E2C42E22-0246-41DC-9526-F0B94D603E8F}" srcOrd="2" destOrd="0" parTransId="{9273411F-A18C-4F83-A2AC-48580542098C}" sibTransId="{73EB7E59-C639-4823-99DF-55389C9EDBFB}"/>
    <dgm:cxn modelId="{431B4EED-D705-4801-A9BF-78A7B3C22D30}" srcId="{4BE64F88-459A-4242-9D3D-B52C4844DEAC}" destId="{574E72CF-4473-4950-9535-644CD02FC4E0}" srcOrd="3" destOrd="0" parTransId="{E58384D7-6D3A-421D-9651-1D99B7B157AE}" sibTransId="{E265DAAC-DC4C-40F8-B741-2A1FD588A80E}"/>
    <dgm:cxn modelId="{86CC5C1B-6AA4-E64F-B1B7-EF9D44F41F5A}" type="presParOf" srcId="{ED8FAFEE-7704-1847-B480-93C282437EFB}" destId="{47A859AD-09CB-E44C-90CC-A358A89A3B58}" srcOrd="0" destOrd="0" presId="urn:microsoft.com/office/officeart/2005/8/layout/vList2"/>
    <dgm:cxn modelId="{5029D92F-6166-1447-90F4-85B0E8A706BA}" type="presParOf" srcId="{ED8FAFEE-7704-1847-B480-93C282437EFB}" destId="{E49C4B97-5FC9-D048-B36C-A87A5F0C6839}" srcOrd="1" destOrd="0" presId="urn:microsoft.com/office/officeart/2005/8/layout/vList2"/>
    <dgm:cxn modelId="{F3FA3223-5D94-AE40-BE91-08FD7F31942A}" type="presParOf" srcId="{ED8FAFEE-7704-1847-B480-93C282437EFB}" destId="{DAC856D1-CE6E-CC47-B6AB-55BA06ED0B07}" srcOrd="2" destOrd="0" presId="urn:microsoft.com/office/officeart/2005/8/layout/vList2"/>
    <dgm:cxn modelId="{680B4399-4A69-534D-B00F-C721C96D3628}" type="presParOf" srcId="{ED8FAFEE-7704-1847-B480-93C282437EFB}" destId="{9054AB90-9E1F-9E45-801F-4E86C235386A}" srcOrd="3" destOrd="0" presId="urn:microsoft.com/office/officeart/2005/8/layout/vList2"/>
    <dgm:cxn modelId="{147317E7-C8F7-7042-BB13-062EE8BAEFF1}" type="presParOf" srcId="{ED8FAFEE-7704-1847-B480-93C282437EFB}" destId="{8E630519-5B53-154F-BB92-E5941AAC337F}" srcOrd="4" destOrd="0" presId="urn:microsoft.com/office/officeart/2005/8/layout/vList2"/>
    <dgm:cxn modelId="{D08D8B11-70EE-084E-A5DD-C20C36C4CB11}" type="presParOf" srcId="{ED8FAFEE-7704-1847-B480-93C282437EFB}" destId="{19B9974C-4C87-1C42-A58A-802D97A882D8}" srcOrd="5" destOrd="0" presId="urn:microsoft.com/office/officeart/2005/8/layout/vList2"/>
    <dgm:cxn modelId="{4D517C77-9805-E541-8A0F-3DB56DFAB077}" type="presParOf" srcId="{ED8FAFEE-7704-1847-B480-93C282437EFB}" destId="{39604637-D5D8-1940-BFFA-5837B254E44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D9C3C6-D2CE-4A87-BE30-79C32A22055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9F82C94-0959-4F61-8747-1C63E1B7D1F1}">
      <dgm:prSet/>
      <dgm:spPr/>
      <dgm:t>
        <a:bodyPr/>
        <a:lstStyle/>
        <a:p>
          <a:r>
            <a:rPr lang="en-US"/>
            <a:t>What are binary numbers?</a:t>
          </a:r>
        </a:p>
      </dgm:t>
    </dgm:pt>
    <dgm:pt modelId="{3756BA1A-3B15-412F-AF68-4913931F309B}" type="parTrans" cxnId="{5B59CACE-1859-49E6-BB17-5E8426B240CE}">
      <dgm:prSet/>
      <dgm:spPr/>
      <dgm:t>
        <a:bodyPr/>
        <a:lstStyle/>
        <a:p>
          <a:endParaRPr lang="en-US"/>
        </a:p>
      </dgm:t>
    </dgm:pt>
    <dgm:pt modelId="{987867D7-F28D-492F-9BAB-AE41C3118324}" type="sibTrans" cxnId="{5B59CACE-1859-49E6-BB17-5E8426B240CE}">
      <dgm:prSet/>
      <dgm:spPr/>
      <dgm:t>
        <a:bodyPr/>
        <a:lstStyle/>
        <a:p>
          <a:endParaRPr lang="en-US"/>
        </a:p>
      </dgm:t>
    </dgm:pt>
    <dgm:pt modelId="{3E696A04-6B80-4E1B-B36A-AB1870A9B6B1}">
      <dgm:prSet/>
      <dgm:spPr/>
      <dgm:t>
        <a:bodyPr/>
        <a:lstStyle/>
        <a:p>
          <a:r>
            <a:rPr lang="en-US"/>
            <a:t>Number that hardware understands</a:t>
          </a:r>
        </a:p>
      </dgm:t>
    </dgm:pt>
    <dgm:pt modelId="{64560062-15AB-416B-8054-21FE764EFC9F}" type="parTrans" cxnId="{A9F1A3D9-07C8-47E1-86D6-4BC99097FF39}">
      <dgm:prSet/>
      <dgm:spPr/>
      <dgm:t>
        <a:bodyPr/>
        <a:lstStyle/>
        <a:p>
          <a:endParaRPr lang="en-US"/>
        </a:p>
      </dgm:t>
    </dgm:pt>
    <dgm:pt modelId="{14E28495-6479-4E08-834C-046E5A19BBB4}" type="sibTrans" cxnId="{A9F1A3D9-07C8-47E1-86D6-4BC99097FF39}">
      <dgm:prSet/>
      <dgm:spPr/>
      <dgm:t>
        <a:bodyPr/>
        <a:lstStyle/>
        <a:p>
          <a:endParaRPr lang="en-US"/>
        </a:p>
      </dgm:t>
    </dgm:pt>
    <dgm:pt modelId="{177BCFC1-606C-4464-96A7-9168B7906FF6}">
      <dgm:prSet/>
      <dgm:spPr/>
      <dgm:t>
        <a:bodyPr/>
        <a:lstStyle/>
        <a:p>
          <a:r>
            <a:rPr lang="en-US"/>
            <a:t>Random combination of 1’s and 0’s</a:t>
          </a:r>
        </a:p>
      </dgm:t>
    </dgm:pt>
    <dgm:pt modelId="{D9E31742-5FF8-436C-A6B3-54581E7174B4}" type="parTrans" cxnId="{047AA138-7EF6-497B-905C-F3A05D174651}">
      <dgm:prSet/>
      <dgm:spPr/>
      <dgm:t>
        <a:bodyPr/>
        <a:lstStyle/>
        <a:p>
          <a:endParaRPr lang="en-US"/>
        </a:p>
      </dgm:t>
    </dgm:pt>
    <dgm:pt modelId="{27F0FC85-6753-4386-8DB1-D4A9A96FB785}" type="sibTrans" cxnId="{047AA138-7EF6-497B-905C-F3A05D174651}">
      <dgm:prSet/>
      <dgm:spPr/>
      <dgm:t>
        <a:bodyPr/>
        <a:lstStyle/>
        <a:p>
          <a:endParaRPr lang="en-US"/>
        </a:p>
      </dgm:t>
    </dgm:pt>
    <dgm:pt modelId="{80C595F0-2973-40B9-AC82-A733DFC775FB}">
      <dgm:prSet/>
      <dgm:spPr/>
      <dgm:t>
        <a:bodyPr/>
        <a:lstStyle/>
        <a:p>
          <a:r>
            <a:rPr lang="en-US"/>
            <a:t>Combination of 1’s and 0’s that are converted to “HIGH” and “LOW” voltages respectively.</a:t>
          </a:r>
        </a:p>
      </dgm:t>
    </dgm:pt>
    <dgm:pt modelId="{100385F1-F127-497B-BE7B-3DCC87C8C240}" type="parTrans" cxnId="{BDB8C9E6-672A-4B6B-A414-2DD22BCC4F49}">
      <dgm:prSet/>
      <dgm:spPr/>
      <dgm:t>
        <a:bodyPr/>
        <a:lstStyle/>
        <a:p>
          <a:endParaRPr lang="en-US"/>
        </a:p>
      </dgm:t>
    </dgm:pt>
    <dgm:pt modelId="{3A316BA7-9744-473F-89AC-E6D53ABF450C}" type="sibTrans" cxnId="{BDB8C9E6-672A-4B6B-A414-2DD22BCC4F49}">
      <dgm:prSet/>
      <dgm:spPr/>
      <dgm:t>
        <a:bodyPr/>
        <a:lstStyle/>
        <a:p>
          <a:endParaRPr lang="en-US"/>
        </a:p>
      </dgm:t>
    </dgm:pt>
    <dgm:pt modelId="{C94BF3B6-C456-4E7A-9C2F-8311BC1DC190}">
      <dgm:prSet/>
      <dgm:spPr/>
      <dgm:t>
        <a:bodyPr/>
        <a:lstStyle/>
        <a:p>
          <a:r>
            <a:rPr lang="en-US"/>
            <a:t>Similar to decimal system.</a:t>
          </a:r>
        </a:p>
      </dgm:t>
    </dgm:pt>
    <dgm:pt modelId="{6E23A038-16D1-406F-BBEA-D8E6A5609C81}" type="parTrans" cxnId="{CEF8935D-69B6-48FA-8A7A-1C908D8DFF08}">
      <dgm:prSet/>
      <dgm:spPr/>
      <dgm:t>
        <a:bodyPr/>
        <a:lstStyle/>
        <a:p>
          <a:endParaRPr lang="en-US"/>
        </a:p>
      </dgm:t>
    </dgm:pt>
    <dgm:pt modelId="{7BBC5A21-558C-495E-99B0-27EA5C153085}" type="sibTrans" cxnId="{CEF8935D-69B6-48FA-8A7A-1C908D8DFF08}">
      <dgm:prSet/>
      <dgm:spPr/>
      <dgm:t>
        <a:bodyPr/>
        <a:lstStyle/>
        <a:p>
          <a:endParaRPr lang="en-US"/>
        </a:p>
      </dgm:t>
    </dgm:pt>
    <dgm:pt modelId="{FD2F5F1E-69E8-4C24-A3F6-B7ABBA3A2FB2}" type="pres">
      <dgm:prSet presAssocID="{57D9C3C6-D2CE-4A87-BE30-79C32A22055B}" presName="root" presStyleCnt="0">
        <dgm:presLayoutVars>
          <dgm:dir/>
          <dgm:resizeHandles val="exact"/>
        </dgm:presLayoutVars>
      </dgm:prSet>
      <dgm:spPr/>
    </dgm:pt>
    <dgm:pt modelId="{1267B913-2BE0-459D-AD95-437FBACDD1F8}" type="pres">
      <dgm:prSet presAssocID="{D9F82C94-0959-4F61-8747-1C63E1B7D1F1}" presName="compNode" presStyleCnt="0"/>
      <dgm:spPr/>
    </dgm:pt>
    <dgm:pt modelId="{04864656-AFBC-4D00-9FC3-3E25FE5C4028}" type="pres">
      <dgm:prSet presAssocID="{D9F82C94-0959-4F61-8747-1C63E1B7D1F1}" presName="bgRect" presStyleLbl="bgShp" presStyleIdx="0" presStyleCnt="5"/>
      <dgm:spPr/>
    </dgm:pt>
    <dgm:pt modelId="{D3A31DDE-02B9-4263-9A43-EE1863B4E821}" type="pres">
      <dgm:prSet presAssocID="{D9F82C94-0959-4F61-8747-1C63E1B7D1F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0E6CF94-CACB-40D4-9743-23277E3299A9}" type="pres">
      <dgm:prSet presAssocID="{D9F82C94-0959-4F61-8747-1C63E1B7D1F1}" presName="spaceRect" presStyleCnt="0"/>
      <dgm:spPr/>
    </dgm:pt>
    <dgm:pt modelId="{C2C49283-4712-4FEE-825E-8937476D5693}" type="pres">
      <dgm:prSet presAssocID="{D9F82C94-0959-4F61-8747-1C63E1B7D1F1}" presName="parTx" presStyleLbl="revTx" presStyleIdx="0" presStyleCnt="5">
        <dgm:presLayoutVars>
          <dgm:chMax val="0"/>
          <dgm:chPref val="0"/>
        </dgm:presLayoutVars>
      </dgm:prSet>
      <dgm:spPr/>
    </dgm:pt>
    <dgm:pt modelId="{2EA13D91-00E5-4152-A3AF-C775C6656328}" type="pres">
      <dgm:prSet presAssocID="{987867D7-F28D-492F-9BAB-AE41C3118324}" presName="sibTrans" presStyleCnt="0"/>
      <dgm:spPr/>
    </dgm:pt>
    <dgm:pt modelId="{CAB5C1EC-907C-406D-9C6A-8BCB95371DD2}" type="pres">
      <dgm:prSet presAssocID="{3E696A04-6B80-4E1B-B36A-AB1870A9B6B1}" presName="compNode" presStyleCnt="0"/>
      <dgm:spPr/>
    </dgm:pt>
    <dgm:pt modelId="{3180279D-3912-4DC3-A40E-643FECF0D338}" type="pres">
      <dgm:prSet presAssocID="{3E696A04-6B80-4E1B-B36A-AB1870A9B6B1}" presName="bgRect" presStyleLbl="bgShp" presStyleIdx="1" presStyleCnt="5"/>
      <dgm:spPr/>
    </dgm:pt>
    <dgm:pt modelId="{116F0A10-DCCA-4637-8E4A-F44374F172D9}" type="pres">
      <dgm:prSet presAssocID="{3E696A04-6B80-4E1B-B36A-AB1870A9B6B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0F7471F-0377-4A4C-9122-8ED9E694F77E}" type="pres">
      <dgm:prSet presAssocID="{3E696A04-6B80-4E1B-B36A-AB1870A9B6B1}" presName="spaceRect" presStyleCnt="0"/>
      <dgm:spPr/>
    </dgm:pt>
    <dgm:pt modelId="{CEC2E278-62D5-4CED-8908-559FEFB38E0E}" type="pres">
      <dgm:prSet presAssocID="{3E696A04-6B80-4E1B-B36A-AB1870A9B6B1}" presName="parTx" presStyleLbl="revTx" presStyleIdx="1" presStyleCnt="5">
        <dgm:presLayoutVars>
          <dgm:chMax val="0"/>
          <dgm:chPref val="0"/>
        </dgm:presLayoutVars>
      </dgm:prSet>
      <dgm:spPr/>
    </dgm:pt>
    <dgm:pt modelId="{48389EB1-B8CB-4F6D-8B75-C88850248D94}" type="pres">
      <dgm:prSet presAssocID="{14E28495-6479-4E08-834C-046E5A19BBB4}" presName="sibTrans" presStyleCnt="0"/>
      <dgm:spPr/>
    </dgm:pt>
    <dgm:pt modelId="{F93666BC-F7CD-43D9-BD2A-F64BDB60DF19}" type="pres">
      <dgm:prSet presAssocID="{177BCFC1-606C-4464-96A7-9168B7906FF6}" presName="compNode" presStyleCnt="0"/>
      <dgm:spPr/>
    </dgm:pt>
    <dgm:pt modelId="{8229DC85-8138-4838-B39A-C972F3673706}" type="pres">
      <dgm:prSet presAssocID="{177BCFC1-606C-4464-96A7-9168B7906FF6}" presName="bgRect" presStyleLbl="bgShp" presStyleIdx="2" presStyleCnt="5"/>
      <dgm:spPr/>
    </dgm:pt>
    <dgm:pt modelId="{03DC1D3E-01BF-4C75-8042-F9F6745E5F4D}" type="pres">
      <dgm:prSet presAssocID="{177BCFC1-606C-4464-96A7-9168B7906FF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497CFB17-9024-4026-9779-9ADA0CC2CCC3}" type="pres">
      <dgm:prSet presAssocID="{177BCFC1-606C-4464-96A7-9168B7906FF6}" presName="spaceRect" presStyleCnt="0"/>
      <dgm:spPr/>
    </dgm:pt>
    <dgm:pt modelId="{BDF5C649-BFAA-4B1F-9DDB-4177E9FA5E54}" type="pres">
      <dgm:prSet presAssocID="{177BCFC1-606C-4464-96A7-9168B7906FF6}" presName="parTx" presStyleLbl="revTx" presStyleIdx="2" presStyleCnt="5">
        <dgm:presLayoutVars>
          <dgm:chMax val="0"/>
          <dgm:chPref val="0"/>
        </dgm:presLayoutVars>
      </dgm:prSet>
      <dgm:spPr/>
    </dgm:pt>
    <dgm:pt modelId="{1E8EBCDC-6B2F-4EB0-8D99-CC069531069F}" type="pres">
      <dgm:prSet presAssocID="{27F0FC85-6753-4386-8DB1-D4A9A96FB785}" presName="sibTrans" presStyleCnt="0"/>
      <dgm:spPr/>
    </dgm:pt>
    <dgm:pt modelId="{DCFC7934-8335-4FCB-A600-8BBB7FFC4578}" type="pres">
      <dgm:prSet presAssocID="{80C595F0-2973-40B9-AC82-A733DFC775FB}" presName="compNode" presStyleCnt="0"/>
      <dgm:spPr/>
    </dgm:pt>
    <dgm:pt modelId="{12EC2203-F4D0-4B32-9D82-CD6E0E5536DC}" type="pres">
      <dgm:prSet presAssocID="{80C595F0-2973-40B9-AC82-A733DFC775FB}" presName="bgRect" presStyleLbl="bgShp" presStyleIdx="3" presStyleCnt="5"/>
      <dgm:spPr/>
    </dgm:pt>
    <dgm:pt modelId="{6EFCFCCC-505D-4E00-BA4E-3905BBCAA3D2}" type="pres">
      <dgm:prSet presAssocID="{80C595F0-2973-40B9-AC82-A733DFC775F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A8C5AAFC-A148-41CB-A0F9-2349B8D28759}" type="pres">
      <dgm:prSet presAssocID="{80C595F0-2973-40B9-AC82-A733DFC775FB}" presName="spaceRect" presStyleCnt="0"/>
      <dgm:spPr/>
    </dgm:pt>
    <dgm:pt modelId="{ACD91AE2-8BC3-4399-9C50-EE2722245CD2}" type="pres">
      <dgm:prSet presAssocID="{80C595F0-2973-40B9-AC82-A733DFC775FB}" presName="parTx" presStyleLbl="revTx" presStyleIdx="3" presStyleCnt="5">
        <dgm:presLayoutVars>
          <dgm:chMax val="0"/>
          <dgm:chPref val="0"/>
        </dgm:presLayoutVars>
      </dgm:prSet>
      <dgm:spPr/>
    </dgm:pt>
    <dgm:pt modelId="{D4C608FF-5941-43EF-A787-CC1710CF0D6A}" type="pres">
      <dgm:prSet presAssocID="{3A316BA7-9744-473F-89AC-E6D53ABF450C}" presName="sibTrans" presStyleCnt="0"/>
      <dgm:spPr/>
    </dgm:pt>
    <dgm:pt modelId="{1F4C3345-86BD-4DC1-BE8C-159C520F4CF8}" type="pres">
      <dgm:prSet presAssocID="{C94BF3B6-C456-4E7A-9C2F-8311BC1DC190}" presName="compNode" presStyleCnt="0"/>
      <dgm:spPr/>
    </dgm:pt>
    <dgm:pt modelId="{17F4668A-8E34-4286-94B9-3F59B739CB9A}" type="pres">
      <dgm:prSet presAssocID="{C94BF3B6-C456-4E7A-9C2F-8311BC1DC190}" presName="bgRect" presStyleLbl="bgShp" presStyleIdx="4" presStyleCnt="5"/>
      <dgm:spPr/>
    </dgm:pt>
    <dgm:pt modelId="{90900591-2C0F-4C66-AE83-FD286DF02EBC}" type="pres">
      <dgm:prSet presAssocID="{C94BF3B6-C456-4E7A-9C2F-8311BC1DC19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CCB5BCFF-2570-4EAD-8B64-ED668AAC6C63}" type="pres">
      <dgm:prSet presAssocID="{C94BF3B6-C456-4E7A-9C2F-8311BC1DC190}" presName="spaceRect" presStyleCnt="0"/>
      <dgm:spPr/>
    </dgm:pt>
    <dgm:pt modelId="{1395437A-33D1-40DE-9600-156516DB50F5}" type="pres">
      <dgm:prSet presAssocID="{C94BF3B6-C456-4E7A-9C2F-8311BC1DC19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D818D02-EE99-4B00-88FB-6843FB7D51F9}" type="presOf" srcId="{177BCFC1-606C-4464-96A7-9168B7906FF6}" destId="{BDF5C649-BFAA-4B1F-9DDB-4177E9FA5E54}" srcOrd="0" destOrd="0" presId="urn:microsoft.com/office/officeart/2018/2/layout/IconVerticalSolidList"/>
    <dgm:cxn modelId="{31194C28-2D5F-4641-9FF6-95BB5CD37966}" type="presOf" srcId="{3E696A04-6B80-4E1B-B36A-AB1870A9B6B1}" destId="{CEC2E278-62D5-4CED-8908-559FEFB38E0E}" srcOrd="0" destOrd="0" presId="urn:microsoft.com/office/officeart/2018/2/layout/IconVerticalSolidList"/>
    <dgm:cxn modelId="{B7A7B12F-82DC-412A-B899-768EC9A21172}" type="presOf" srcId="{80C595F0-2973-40B9-AC82-A733DFC775FB}" destId="{ACD91AE2-8BC3-4399-9C50-EE2722245CD2}" srcOrd="0" destOrd="0" presId="urn:microsoft.com/office/officeart/2018/2/layout/IconVerticalSolidList"/>
    <dgm:cxn modelId="{047AA138-7EF6-497B-905C-F3A05D174651}" srcId="{57D9C3C6-D2CE-4A87-BE30-79C32A22055B}" destId="{177BCFC1-606C-4464-96A7-9168B7906FF6}" srcOrd="2" destOrd="0" parTransId="{D9E31742-5FF8-436C-A6B3-54581E7174B4}" sibTransId="{27F0FC85-6753-4386-8DB1-D4A9A96FB785}"/>
    <dgm:cxn modelId="{CEF8935D-69B6-48FA-8A7A-1C908D8DFF08}" srcId="{57D9C3C6-D2CE-4A87-BE30-79C32A22055B}" destId="{C94BF3B6-C456-4E7A-9C2F-8311BC1DC190}" srcOrd="4" destOrd="0" parTransId="{6E23A038-16D1-406F-BBEA-D8E6A5609C81}" sibTransId="{7BBC5A21-558C-495E-99B0-27EA5C153085}"/>
    <dgm:cxn modelId="{4BC9ACB8-CA4D-4460-BAB2-3C515D18CF5C}" type="presOf" srcId="{57D9C3C6-D2CE-4A87-BE30-79C32A22055B}" destId="{FD2F5F1E-69E8-4C24-A3F6-B7ABBA3A2FB2}" srcOrd="0" destOrd="0" presId="urn:microsoft.com/office/officeart/2018/2/layout/IconVerticalSolidList"/>
    <dgm:cxn modelId="{5B59CACE-1859-49E6-BB17-5E8426B240CE}" srcId="{57D9C3C6-D2CE-4A87-BE30-79C32A22055B}" destId="{D9F82C94-0959-4F61-8747-1C63E1B7D1F1}" srcOrd="0" destOrd="0" parTransId="{3756BA1A-3B15-412F-AF68-4913931F309B}" sibTransId="{987867D7-F28D-492F-9BAB-AE41C3118324}"/>
    <dgm:cxn modelId="{AA719DD5-DFC5-4224-8954-3FE44C64140E}" type="presOf" srcId="{C94BF3B6-C456-4E7A-9C2F-8311BC1DC190}" destId="{1395437A-33D1-40DE-9600-156516DB50F5}" srcOrd="0" destOrd="0" presId="urn:microsoft.com/office/officeart/2018/2/layout/IconVerticalSolidList"/>
    <dgm:cxn modelId="{A9F1A3D9-07C8-47E1-86D6-4BC99097FF39}" srcId="{57D9C3C6-D2CE-4A87-BE30-79C32A22055B}" destId="{3E696A04-6B80-4E1B-B36A-AB1870A9B6B1}" srcOrd="1" destOrd="0" parTransId="{64560062-15AB-416B-8054-21FE764EFC9F}" sibTransId="{14E28495-6479-4E08-834C-046E5A19BBB4}"/>
    <dgm:cxn modelId="{97CB9FE2-9E1B-4CCE-802B-4604CE2AC8C2}" type="presOf" srcId="{D9F82C94-0959-4F61-8747-1C63E1B7D1F1}" destId="{C2C49283-4712-4FEE-825E-8937476D5693}" srcOrd="0" destOrd="0" presId="urn:microsoft.com/office/officeart/2018/2/layout/IconVerticalSolidList"/>
    <dgm:cxn modelId="{BDB8C9E6-672A-4B6B-A414-2DD22BCC4F49}" srcId="{57D9C3C6-D2CE-4A87-BE30-79C32A22055B}" destId="{80C595F0-2973-40B9-AC82-A733DFC775FB}" srcOrd="3" destOrd="0" parTransId="{100385F1-F127-497B-BE7B-3DCC87C8C240}" sibTransId="{3A316BA7-9744-473F-89AC-E6D53ABF450C}"/>
    <dgm:cxn modelId="{410C4740-FB55-41CD-BD6D-E91AFE75E416}" type="presParOf" srcId="{FD2F5F1E-69E8-4C24-A3F6-B7ABBA3A2FB2}" destId="{1267B913-2BE0-459D-AD95-437FBACDD1F8}" srcOrd="0" destOrd="0" presId="urn:microsoft.com/office/officeart/2018/2/layout/IconVerticalSolidList"/>
    <dgm:cxn modelId="{C04C9594-66E4-4877-A5A3-55B1D0B1FFE7}" type="presParOf" srcId="{1267B913-2BE0-459D-AD95-437FBACDD1F8}" destId="{04864656-AFBC-4D00-9FC3-3E25FE5C4028}" srcOrd="0" destOrd="0" presId="urn:microsoft.com/office/officeart/2018/2/layout/IconVerticalSolidList"/>
    <dgm:cxn modelId="{31270160-D746-4DB7-AC6A-519F836070C1}" type="presParOf" srcId="{1267B913-2BE0-459D-AD95-437FBACDD1F8}" destId="{D3A31DDE-02B9-4263-9A43-EE1863B4E821}" srcOrd="1" destOrd="0" presId="urn:microsoft.com/office/officeart/2018/2/layout/IconVerticalSolidList"/>
    <dgm:cxn modelId="{380BAB37-50D8-4BDB-84B2-AE89A79C8191}" type="presParOf" srcId="{1267B913-2BE0-459D-AD95-437FBACDD1F8}" destId="{F0E6CF94-CACB-40D4-9743-23277E3299A9}" srcOrd="2" destOrd="0" presId="urn:microsoft.com/office/officeart/2018/2/layout/IconVerticalSolidList"/>
    <dgm:cxn modelId="{FE67D326-2971-4BF5-A7ED-8831433A9673}" type="presParOf" srcId="{1267B913-2BE0-459D-AD95-437FBACDD1F8}" destId="{C2C49283-4712-4FEE-825E-8937476D5693}" srcOrd="3" destOrd="0" presId="urn:microsoft.com/office/officeart/2018/2/layout/IconVerticalSolidList"/>
    <dgm:cxn modelId="{EEC8E0BB-E938-4A5B-98DB-695D45D12B28}" type="presParOf" srcId="{FD2F5F1E-69E8-4C24-A3F6-B7ABBA3A2FB2}" destId="{2EA13D91-00E5-4152-A3AF-C775C6656328}" srcOrd="1" destOrd="0" presId="urn:microsoft.com/office/officeart/2018/2/layout/IconVerticalSolidList"/>
    <dgm:cxn modelId="{8C521D72-420A-4796-8760-14FC91BD2239}" type="presParOf" srcId="{FD2F5F1E-69E8-4C24-A3F6-B7ABBA3A2FB2}" destId="{CAB5C1EC-907C-406D-9C6A-8BCB95371DD2}" srcOrd="2" destOrd="0" presId="urn:microsoft.com/office/officeart/2018/2/layout/IconVerticalSolidList"/>
    <dgm:cxn modelId="{803E1F93-F506-4BBF-88EA-B1FE7B732AF0}" type="presParOf" srcId="{CAB5C1EC-907C-406D-9C6A-8BCB95371DD2}" destId="{3180279D-3912-4DC3-A40E-643FECF0D338}" srcOrd="0" destOrd="0" presId="urn:microsoft.com/office/officeart/2018/2/layout/IconVerticalSolidList"/>
    <dgm:cxn modelId="{9CC52222-ADF6-4EB6-BD2C-E86567B95DBF}" type="presParOf" srcId="{CAB5C1EC-907C-406D-9C6A-8BCB95371DD2}" destId="{116F0A10-DCCA-4637-8E4A-F44374F172D9}" srcOrd="1" destOrd="0" presId="urn:microsoft.com/office/officeart/2018/2/layout/IconVerticalSolidList"/>
    <dgm:cxn modelId="{9A705D1D-2231-44F6-8214-3548B155F48A}" type="presParOf" srcId="{CAB5C1EC-907C-406D-9C6A-8BCB95371DD2}" destId="{40F7471F-0377-4A4C-9122-8ED9E694F77E}" srcOrd="2" destOrd="0" presId="urn:microsoft.com/office/officeart/2018/2/layout/IconVerticalSolidList"/>
    <dgm:cxn modelId="{3630CECC-90A5-403C-98A9-F8DB84379DB1}" type="presParOf" srcId="{CAB5C1EC-907C-406D-9C6A-8BCB95371DD2}" destId="{CEC2E278-62D5-4CED-8908-559FEFB38E0E}" srcOrd="3" destOrd="0" presId="urn:microsoft.com/office/officeart/2018/2/layout/IconVerticalSolidList"/>
    <dgm:cxn modelId="{0F3158A7-ACB7-41EA-8BF9-A3931460DB7D}" type="presParOf" srcId="{FD2F5F1E-69E8-4C24-A3F6-B7ABBA3A2FB2}" destId="{48389EB1-B8CB-4F6D-8B75-C88850248D94}" srcOrd="3" destOrd="0" presId="urn:microsoft.com/office/officeart/2018/2/layout/IconVerticalSolidList"/>
    <dgm:cxn modelId="{31D8E246-5F90-4578-ADF3-AB70E7E02C5C}" type="presParOf" srcId="{FD2F5F1E-69E8-4C24-A3F6-B7ABBA3A2FB2}" destId="{F93666BC-F7CD-43D9-BD2A-F64BDB60DF19}" srcOrd="4" destOrd="0" presId="urn:microsoft.com/office/officeart/2018/2/layout/IconVerticalSolidList"/>
    <dgm:cxn modelId="{421D861B-8D93-42CA-AF89-C3D3C55093F0}" type="presParOf" srcId="{F93666BC-F7CD-43D9-BD2A-F64BDB60DF19}" destId="{8229DC85-8138-4838-B39A-C972F3673706}" srcOrd="0" destOrd="0" presId="urn:microsoft.com/office/officeart/2018/2/layout/IconVerticalSolidList"/>
    <dgm:cxn modelId="{E81AFD02-0C47-4B95-BFF6-FA41A5AEC61E}" type="presParOf" srcId="{F93666BC-F7CD-43D9-BD2A-F64BDB60DF19}" destId="{03DC1D3E-01BF-4C75-8042-F9F6745E5F4D}" srcOrd="1" destOrd="0" presId="urn:microsoft.com/office/officeart/2018/2/layout/IconVerticalSolidList"/>
    <dgm:cxn modelId="{E543FDC3-A00F-4492-8D9C-7CD2C749E859}" type="presParOf" srcId="{F93666BC-F7CD-43D9-BD2A-F64BDB60DF19}" destId="{497CFB17-9024-4026-9779-9ADA0CC2CCC3}" srcOrd="2" destOrd="0" presId="urn:microsoft.com/office/officeart/2018/2/layout/IconVerticalSolidList"/>
    <dgm:cxn modelId="{995C7FD5-8622-499B-8E72-D1095606A16B}" type="presParOf" srcId="{F93666BC-F7CD-43D9-BD2A-F64BDB60DF19}" destId="{BDF5C649-BFAA-4B1F-9DDB-4177E9FA5E54}" srcOrd="3" destOrd="0" presId="urn:microsoft.com/office/officeart/2018/2/layout/IconVerticalSolidList"/>
    <dgm:cxn modelId="{3536C6A2-FA23-473C-9AC9-DAE0DB3CBF4F}" type="presParOf" srcId="{FD2F5F1E-69E8-4C24-A3F6-B7ABBA3A2FB2}" destId="{1E8EBCDC-6B2F-4EB0-8D99-CC069531069F}" srcOrd="5" destOrd="0" presId="urn:microsoft.com/office/officeart/2018/2/layout/IconVerticalSolidList"/>
    <dgm:cxn modelId="{E3CAEF53-B19E-4799-B082-ACCBD50A1AE5}" type="presParOf" srcId="{FD2F5F1E-69E8-4C24-A3F6-B7ABBA3A2FB2}" destId="{DCFC7934-8335-4FCB-A600-8BBB7FFC4578}" srcOrd="6" destOrd="0" presId="urn:microsoft.com/office/officeart/2018/2/layout/IconVerticalSolidList"/>
    <dgm:cxn modelId="{F9C804E0-E57F-470D-8089-C34E62E5C40A}" type="presParOf" srcId="{DCFC7934-8335-4FCB-A600-8BBB7FFC4578}" destId="{12EC2203-F4D0-4B32-9D82-CD6E0E5536DC}" srcOrd="0" destOrd="0" presId="urn:microsoft.com/office/officeart/2018/2/layout/IconVerticalSolidList"/>
    <dgm:cxn modelId="{AA929562-7A1F-4BF9-A645-102539AAE9FF}" type="presParOf" srcId="{DCFC7934-8335-4FCB-A600-8BBB7FFC4578}" destId="{6EFCFCCC-505D-4E00-BA4E-3905BBCAA3D2}" srcOrd="1" destOrd="0" presId="urn:microsoft.com/office/officeart/2018/2/layout/IconVerticalSolidList"/>
    <dgm:cxn modelId="{74B8F0A6-2F51-4331-BD95-BFAD47443561}" type="presParOf" srcId="{DCFC7934-8335-4FCB-A600-8BBB7FFC4578}" destId="{A8C5AAFC-A148-41CB-A0F9-2349B8D28759}" srcOrd="2" destOrd="0" presId="urn:microsoft.com/office/officeart/2018/2/layout/IconVerticalSolidList"/>
    <dgm:cxn modelId="{7ED63AAC-606A-4CCF-959C-445827D796A7}" type="presParOf" srcId="{DCFC7934-8335-4FCB-A600-8BBB7FFC4578}" destId="{ACD91AE2-8BC3-4399-9C50-EE2722245CD2}" srcOrd="3" destOrd="0" presId="urn:microsoft.com/office/officeart/2018/2/layout/IconVerticalSolidList"/>
    <dgm:cxn modelId="{57C5BA2A-3E92-477A-9312-227A61720B85}" type="presParOf" srcId="{FD2F5F1E-69E8-4C24-A3F6-B7ABBA3A2FB2}" destId="{D4C608FF-5941-43EF-A787-CC1710CF0D6A}" srcOrd="7" destOrd="0" presId="urn:microsoft.com/office/officeart/2018/2/layout/IconVerticalSolidList"/>
    <dgm:cxn modelId="{AB1ED9F8-299F-4D60-8F58-4BA9A7AEC16F}" type="presParOf" srcId="{FD2F5F1E-69E8-4C24-A3F6-B7ABBA3A2FB2}" destId="{1F4C3345-86BD-4DC1-BE8C-159C520F4CF8}" srcOrd="8" destOrd="0" presId="urn:microsoft.com/office/officeart/2018/2/layout/IconVerticalSolidList"/>
    <dgm:cxn modelId="{F08AB6C9-98ED-480E-99F3-E77E5CCC67F2}" type="presParOf" srcId="{1F4C3345-86BD-4DC1-BE8C-159C520F4CF8}" destId="{17F4668A-8E34-4286-94B9-3F59B739CB9A}" srcOrd="0" destOrd="0" presId="urn:microsoft.com/office/officeart/2018/2/layout/IconVerticalSolidList"/>
    <dgm:cxn modelId="{14E6E1A1-EE83-483A-ACF0-12567955DEBE}" type="presParOf" srcId="{1F4C3345-86BD-4DC1-BE8C-159C520F4CF8}" destId="{90900591-2C0F-4C66-AE83-FD286DF02EBC}" srcOrd="1" destOrd="0" presId="urn:microsoft.com/office/officeart/2018/2/layout/IconVerticalSolidList"/>
    <dgm:cxn modelId="{EB49991B-6113-4150-8BAF-27085FA65037}" type="presParOf" srcId="{1F4C3345-86BD-4DC1-BE8C-159C520F4CF8}" destId="{CCB5BCFF-2570-4EAD-8B64-ED668AAC6C63}" srcOrd="2" destOrd="0" presId="urn:microsoft.com/office/officeart/2018/2/layout/IconVerticalSolidList"/>
    <dgm:cxn modelId="{0F7DFB48-6886-4053-9FAF-EDB591131CD3}" type="presParOf" srcId="{1F4C3345-86BD-4DC1-BE8C-159C520F4CF8}" destId="{1395437A-33D1-40DE-9600-156516DB50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714FD86-F4D5-48B8-B749-4E7E1CF488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81E4002-00B4-45F8-92B7-49D6C2A2EC0E}">
      <dgm:prSet/>
      <dgm:spPr/>
      <dgm:t>
        <a:bodyPr/>
        <a:lstStyle/>
        <a:p>
          <a:r>
            <a:rPr lang="en-US" b="0" i="0"/>
            <a:t>What runs the code.</a:t>
          </a:r>
          <a:endParaRPr lang="en-US"/>
        </a:p>
      </dgm:t>
    </dgm:pt>
    <dgm:pt modelId="{BFC7B884-8DBD-4FE3-84B6-FE0EBB8D635F}" type="parTrans" cxnId="{1824FBBB-FC77-4F37-865C-FE8C094E0162}">
      <dgm:prSet/>
      <dgm:spPr/>
      <dgm:t>
        <a:bodyPr/>
        <a:lstStyle/>
        <a:p>
          <a:endParaRPr lang="en-US"/>
        </a:p>
      </dgm:t>
    </dgm:pt>
    <dgm:pt modelId="{562ACA1E-5040-4CBE-958D-DD0D47438501}" type="sibTrans" cxnId="{1824FBBB-FC77-4F37-865C-FE8C094E0162}">
      <dgm:prSet/>
      <dgm:spPr/>
      <dgm:t>
        <a:bodyPr/>
        <a:lstStyle/>
        <a:p>
          <a:endParaRPr lang="en-US"/>
        </a:p>
      </dgm:t>
    </dgm:pt>
    <dgm:pt modelId="{178CD3FF-AF0B-4855-AE8D-DC011104ABA3}">
      <dgm:prSet/>
      <dgm:spPr/>
      <dgm:t>
        <a:bodyPr/>
        <a:lstStyle/>
        <a:p>
          <a:r>
            <a:rPr lang="en-US" b="0" i="0"/>
            <a:t>The graphical user interface that presents the program in a visual way.</a:t>
          </a:r>
          <a:endParaRPr lang="en-US"/>
        </a:p>
      </dgm:t>
    </dgm:pt>
    <dgm:pt modelId="{508BC539-43BE-4584-A29B-BBD409008C09}" type="parTrans" cxnId="{56F05224-5E32-4CA1-8D43-83FFDB69A76B}">
      <dgm:prSet/>
      <dgm:spPr/>
      <dgm:t>
        <a:bodyPr/>
        <a:lstStyle/>
        <a:p>
          <a:endParaRPr lang="en-US"/>
        </a:p>
      </dgm:t>
    </dgm:pt>
    <dgm:pt modelId="{C0B45CC5-B28F-4947-B0EA-9F886027CF43}" type="sibTrans" cxnId="{56F05224-5E32-4CA1-8D43-83FFDB69A76B}">
      <dgm:prSet/>
      <dgm:spPr/>
      <dgm:t>
        <a:bodyPr/>
        <a:lstStyle/>
        <a:p>
          <a:endParaRPr lang="en-US"/>
        </a:p>
      </dgm:t>
    </dgm:pt>
    <dgm:pt modelId="{2806870C-6A59-437D-B331-4141BDD0556D}">
      <dgm:prSet/>
      <dgm:spPr/>
      <dgm:t>
        <a:bodyPr/>
        <a:lstStyle/>
        <a:p>
          <a:r>
            <a:rPr lang="en-US" b="0" i="0"/>
            <a:t>A gaming environment.</a:t>
          </a:r>
          <a:endParaRPr lang="en-US"/>
        </a:p>
      </dgm:t>
    </dgm:pt>
    <dgm:pt modelId="{DCC63789-AB49-495A-8AD1-813E0AC7493E}" type="parTrans" cxnId="{60BAF958-C741-4AB8-9918-B34D4B2120BC}">
      <dgm:prSet/>
      <dgm:spPr/>
      <dgm:t>
        <a:bodyPr/>
        <a:lstStyle/>
        <a:p>
          <a:endParaRPr lang="en-US"/>
        </a:p>
      </dgm:t>
    </dgm:pt>
    <dgm:pt modelId="{76B364FE-C681-4411-8953-392CCEC76295}" type="sibTrans" cxnId="{60BAF958-C741-4AB8-9918-B34D4B2120BC}">
      <dgm:prSet/>
      <dgm:spPr/>
      <dgm:t>
        <a:bodyPr/>
        <a:lstStyle/>
        <a:p>
          <a:endParaRPr lang="en-US"/>
        </a:p>
      </dgm:t>
    </dgm:pt>
    <dgm:pt modelId="{212B9DC6-85E5-401F-AFE5-DC173DB407BE}">
      <dgm:prSet/>
      <dgm:spPr/>
      <dgm:t>
        <a:bodyPr/>
        <a:lstStyle/>
        <a:p>
          <a:r>
            <a:rPr lang="en-US" b="0" i="0"/>
            <a:t>The buttons or text fields on the screen to take user input .</a:t>
          </a:r>
          <a:endParaRPr lang="en-US"/>
        </a:p>
      </dgm:t>
    </dgm:pt>
    <dgm:pt modelId="{E17973A5-163F-46BF-89AB-80278449B9C6}" type="parTrans" cxnId="{4F2BF7FB-57A7-4BEB-AA71-69EF8F3946BA}">
      <dgm:prSet/>
      <dgm:spPr/>
      <dgm:t>
        <a:bodyPr/>
        <a:lstStyle/>
        <a:p>
          <a:endParaRPr lang="en-US"/>
        </a:p>
      </dgm:t>
    </dgm:pt>
    <dgm:pt modelId="{E2C1B784-89B0-40A4-86B3-C325261E7353}" type="sibTrans" cxnId="{4F2BF7FB-57A7-4BEB-AA71-69EF8F3946BA}">
      <dgm:prSet/>
      <dgm:spPr/>
      <dgm:t>
        <a:bodyPr/>
        <a:lstStyle/>
        <a:p>
          <a:endParaRPr lang="en-US"/>
        </a:p>
      </dgm:t>
    </dgm:pt>
    <dgm:pt modelId="{C6FE630D-D53F-452E-97ED-2FF4F26FAA39}" type="pres">
      <dgm:prSet presAssocID="{D714FD86-F4D5-48B8-B749-4E7E1CF4888F}" presName="root" presStyleCnt="0">
        <dgm:presLayoutVars>
          <dgm:dir/>
          <dgm:resizeHandles val="exact"/>
        </dgm:presLayoutVars>
      </dgm:prSet>
      <dgm:spPr/>
    </dgm:pt>
    <dgm:pt modelId="{798D243B-6BF3-4EFD-AEE2-89EF04013026}" type="pres">
      <dgm:prSet presAssocID="{A81E4002-00B4-45F8-92B7-49D6C2A2EC0E}" presName="compNode" presStyleCnt="0"/>
      <dgm:spPr/>
    </dgm:pt>
    <dgm:pt modelId="{21F6E263-EE9C-4BD8-B1E5-5CFF4C87C160}" type="pres">
      <dgm:prSet presAssocID="{A81E4002-00B4-45F8-92B7-49D6C2A2EC0E}" presName="bgRect" presStyleLbl="bgShp" presStyleIdx="0" presStyleCnt="4"/>
      <dgm:spPr/>
    </dgm:pt>
    <dgm:pt modelId="{539C7A10-EF7F-4120-B792-F8E10445ACA3}" type="pres">
      <dgm:prSet presAssocID="{A81E4002-00B4-45F8-92B7-49D6C2A2EC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E4643366-955A-4CE9-B9D7-3BEEE9F9AD02}" type="pres">
      <dgm:prSet presAssocID="{A81E4002-00B4-45F8-92B7-49D6C2A2EC0E}" presName="spaceRect" presStyleCnt="0"/>
      <dgm:spPr/>
    </dgm:pt>
    <dgm:pt modelId="{F12DEFC1-B7B3-4155-A94D-485B6665A9FA}" type="pres">
      <dgm:prSet presAssocID="{A81E4002-00B4-45F8-92B7-49D6C2A2EC0E}" presName="parTx" presStyleLbl="revTx" presStyleIdx="0" presStyleCnt="4">
        <dgm:presLayoutVars>
          <dgm:chMax val="0"/>
          <dgm:chPref val="0"/>
        </dgm:presLayoutVars>
      </dgm:prSet>
      <dgm:spPr/>
    </dgm:pt>
    <dgm:pt modelId="{7D641295-E42B-48BA-AD53-9E937D7B9E33}" type="pres">
      <dgm:prSet presAssocID="{562ACA1E-5040-4CBE-958D-DD0D47438501}" presName="sibTrans" presStyleCnt="0"/>
      <dgm:spPr/>
    </dgm:pt>
    <dgm:pt modelId="{3D5F877C-A9A9-4044-A7AB-52C3BB2D1132}" type="pres">
      <dgm:prSet presAssocID="{178CD3FF-AF0B-4855-AE8D-DC011104ABA3}" presName="compNode" presStyleCnt="0"/>
      <dgm:spPr/>
    </dgm:pt>
    <dgm:pt modelId="{EA5BDAC7-D68D-41A8-AA10-082C45435E1A}" type="pres">
      <dgm:prSet presAssocID="{178CD3FF-AF0B-4855-AE8D-DC011104ABA3}" presName="bgRect" presStyleLbl="bgShp" presStyleIdx="1" presStyleCnt="4"/>
      <dgm:spPr/>
    </dgm:pt>
    <dgm:pt modelId="{2FEF8773-B0E8-4762-843C-FF235AD54DF5}" type="pres">
      <dgm:prSet presAssocID="{178CD3FF-AF0B-4855-AE8D-DC011104AB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9114C81-F06C-4F22-8104-3E23F8E316F1}" type="pres">
      <dgm:prSet presAssocID="{178CD3FF-AF0B-4855-AE8D-DC011104ABA3}" presName="spaceRect" presStyleCnt="0"/>
      <dgm:spPr/>
    </dgm:pt>
    <dgm:pt modelId="{09F4B374-ED03-49CD-AFD7-E6636BC44EBF}" type="pres">
      <dgm:prSet presAssocID="{178CD3FF-AF0B-4855-AE8D-DC011104ABA3}" presName="parTx" presStyleLbl="revTx" presStyleIdx="1" presStyleCnt="4">
        <dgm:presLayoutVars>
          <dgm:chMax val="0"/>
          <dgm:chPref val="0"/>
        </dgm:presLayoutVars>
      </dgm:prSet>
      <dgm:spPr/>
    </dgm:pt>
    <dgm:pt modelId="{B6C5E4AF-8413-4F8D-94E9-ABBC724F9C87}" type="pres">
      <dgm:prSet presAssocID="{C0B45CC5-B28F-4947-B0EA-9F886027CF43}" presName="sibTrans" presStyleCnt="0"/>
      <dgm:spPr/>
    </dgm:pt>
    <dgm:pt modelId="{C6AD31DE-B925-4138-8387-D15F377A8AB6}" type="pres">
      <dgm:prSet presAssocID="{2806870C-6A59-437D-B331-4141BDD0556D}" presName="compNode" presStyleCnt="0"/>
      <dgm:spPr/>
    </dgm:pt>
    <dgm:pt modelId="{577822C6-17B7-4C08-A34B-D53C12315BD8}" type="pres">
      <dgm:prSet presAssocID="{2806870C-6A59-437D-B331-4141BDD0556D}" presName="bgRect" presStyleLbl="bgShp" presStyleIdx="2" presStyleCnt="4"/>
      <dgm:spPr/>
    </dgm:pt>
    <dgm:pt modelId="{372685AA-F1AC-4A09-A729-DC1311C2ED97}" type="pres">
      <dgm:prSet presAssocID="{2806870C-6A59-437D-B331-4141BDD0556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C783326-9C48-4907-9AB7-03E3383D2DDD}" type="pres">
      <dgm:prSet presAssocID="{2806870C-6A59-437D-B331-4141BDD0556D}" presName="spaceRect" presStyleCnt="0"/>
      <dgm:spPr/>
    </dgm:pt>
    <dgm:pt modelId="{9F6B70EB-6D8C-41EC-AF69-872C3D93052D}" type="pres">
      <dgm:prSet presAssocID="{2806870C-6A59-437D-B331-4141BDD0556D}" presName="parTx" presStyleLbl="revTx" presStyleIdx="2" presStyleCnt="4">
        <dgm:presLayoutVars>
          <dgm:chMax val="0"/>
          <dgm:chPref val="0"/>
        </dgm:presLayoutVars>
      </dgm:prSet>
      <dgm:spPr/>
    </dgm:pt>
    <dgm:pt modelId="{B93A6632-38DA-4577-9E81-A18FA0A53DF0}" type="pres">
      <dgm:prSet presAssocID="{76B364FE-C681-4411-8953-392CCEC76295}" presName="sibTrans" presStyleCnt="0"/>
      <dgm:spPr/>
    </dgm:pt>
    <dgm:pt modelId="{AC3FCAE7-711F-471D-A098-1AC79A14C317}" type="pres">
      <dgm:prSet presAssocID="{212B9DC6-85E5-401F-AFE5-DC173DB407BE}" presName="compNode" presStyleCnt="0"/>
      <dgm:spPr/>
    </dgm:pt>
    <dgm:pt modelId="{4C2129DF-3A49-4CFB-97B5-F5D570EEC2C2}" type="pres">
      <dgm:prSet presAssocID="{212B9DC6-85E5-401F-AFE5-DC173DB407BE}" presName="bgRect" presStyleLbl="bgShp" presStyleIdx="3" presStyleCnt="4"/>
      <dgm:spPr/>
    </dgm:pt>
    <dgm:pt modelId="{01E051A3-CCFF-4F2E-84F8-9D9E85C7C121}" type="pres">
      <dgm:prSet presAssocID="{212B9DC6-85E5-401F-AFE5-DC173DB407B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E12A8EC6-EC79-43C0-81B6-CCEE438ABF79}" type="pres">
      <dgm:prSet presAssocID="{212B9DC6-85E5-401F-AFE5-DC173DB407BE}" presName="spaceRect" presStyleCnt="0"/>
      <dgm:spPr/>
    </dgm:pt>
    <dgm:pt modelId="{9234ECB2-3D50-47B7-8DDF-31DD21E8EE0D}" type="pres">
      <dgm:prSet presAssocID="{212B9DC6-85E5-401F-AFE5-DC173DB407B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2435C23-FE61-40A1-9E90-1BD692CC36C3}" type="presOf" srcId="{2806870C-6A59-437D-B331-4141BDD0556D}" destId="{9F6B70EB-6D8C-41EC-AF69-872C3D93052D}" srcOrd="0" destOrd="0" presId="urn:microsoft.com/office/officeart/2018/2/layout/IconVerticalSolidList"/>
    <dgm:cxn modelId="{56F05224-5E32-4CA1-8D43-83FFDB69A76B}" srcId="{D714FD86-F4D5-48B8-B749-4E7E1CF4888F}" destId="{178CD3FF-AF0B-4855-AE8D-DC011104ABA3}" srcOrd="1" destOrd="0" parTransId="{508BC539-43BE-4584-A29B-BBD409008C09}" sibTransId="{C0B45CC5-B28F-4947-B0EA-9F886027CF43}"/>
    <dgm:cxn modelId="{89DB6025-FBB9-417C-8585-01287957B07E}" type="presOf" srcId="{D714FD86-F4D5-48B8-B749-4E7E1CF4888F}" destId="{C6FE630D-D53F-452E-97ED-2FF4F26FAA39}" srcOrd="0" destOrd="0" presId="urn:microsoft.com/office/officeart/2018/2/layout/IconVerticalSolidList"/>
    <dgm:cxn modelId="{55D94649-C3AA-47AE-BE6F-2EBDBCC4E5CB}" type="presOf" srcId="{178CD3FF-AF0B-4855-AE8D-DC011104ABA3}" destId="{09F4B374-ED03-49CD-AFD7-E6636BC44EBF}" srcOrd="0" destOrd="0" presId="urn:microsoft.com/office/officeart/2018/2/layout/IconVerticalSolidList"/>
    <dgm:cxn modelId="{60BAF958-C741-4AB8-9918-B34D4B2120BC}" srcId="{D714FD86-F4D5-48B8-B749-4E7E1CF4888F}" destId="{2806870C-6A59-437D-B331-4141BDD0556D}" srcOrd="2" destOrd="0" parTransId="{DCC63789-AB49-495A-8AD1-813E0AC7493E}" sibTransId="{76B364FE-C681-4411-8953-392CCEC76295}"/>
    <dgm:cxn modelId="{C554E1A8-0DB8-4719-A8DE-D7D0A45362CE}" type="presOf" srcId="{212B9DC6-85E5-401F-AFE5-DC173DB407BE}" destId="{9234ECB2-3D50-47B7-8DDF-31DD21E8EE0D}" srcOrd="0" destOrd="0" presId="urn:microsoft.com/office/officeart/2018/2/layout/IconVerticalSolidList"/>
    <dgm:cxn modelId="{1824FBBB-FC77-4F37-865C-FE8C094E0162}" srcId="{D714FD86-F4D5-48B8-B749-4E7E1CF4888F}" destId="{A81E4002-00B4-45F8-92B7-49D6C2A2EC0E}" srcOrd="0" destOrd="0" parTransId="{BFC7B884-8DBD-4FE3-84B6-FE0EBB8D635F}" sibTransId="{562ACA1E-5040-4CBE-958D-DD0D47438501}"/>
    <dgm:cxn modelId="{A32DC3F5-788C-41A9-87CA-7D5248413A5B}" type="presOf" srcId="{A81E4002-00B4-45F8-92B7-49D6C2A2EC0E}" destId="{F12DEFC1-B7B3-4155-A94D-485B6665A9FA}" srcOrd="0" destOrd="0" presId="urn:microsoft.com/office/officeart/2018/2/layout/IconVerticalSolidList"/>
    <dgm:cxn modelId="{4F2BF7FB-57A7-4BEB-AA71-69EF8F3946BA}" srcId="{D714FD86-F4D5-48B8-B749-4E7E1CF4888F}" destId="{212B9DC6-85E5-401F-AFE5-DC173DB407BE}" srcOrd="3" destOrd="0" parTransId="{E17973A5-163F-46BF-89AB-80278449B9C6}" sibTransId="{E2C1B784-89B0-40A4-86B3-C325261E7353}"/>
    <dgm:cxn modelId="{93230361-600A-42B6-8FEE-D8565877E60C}" type="presParOf" srcId="{C6FE630D-D53F-452E-97ED-2FF4F26FAA39}" destId="{798D243B-6BF3-4EFD-AEE2-89EF04013026}" srcOrd="0" destOrd="0" presId="urn:microsoft.com/office/officeart/2018/2/layout/IconVerticalSolidList"/>
    <dgm:cxn modelId="{10768F5A-2780-411A-BAB6-1AA213B0ABF2}" type="presParOf" srcId="{798D243B-6BF3-4EFD-AEE2-89EF04013026}" destId="{21F6E263-EE9C-4BD8-B1E5-5CFF4C87C160}" srcOrd="0" destOrd="0" presId="urn:microsoft.com/office/officeart/2018/2/layout/IconVerticalSolidList"/>
    <dgm:cxn modelId="{516E73A0-4795-4BA0-8523-CDE54DCB289D}" type="presParOf" srcId="{798D243B-6BF3-4EFD-AEE2-89EF04013026}" destId="{539C7A10-EF7F-4120-B792-F8E10445ACA3}" srcOrd="1" destOrd="0" presId="urn:microsoft.com/office/officeart/2018/2/layout/IconVerticalSolidList"/>
    <dgm:cxn modelId="{1B80FC44-6375-4B3E-937A-F7E250D26704}" type="presParOf" srcId="{798D243B-6BF3-4EFD-AEE2-89EF04013026}" destId="{E4643366-955A-4CE9-B9D7-3BEEE9F9AD02}" srcOrd="2" destOrd="0" presId="urn:microsoft.com/office/officeart/2018/2/layout/IconVerticalSolidList"/>
    <dgm:cxn modelId="{EB6FF536-33B0-4343-8036-E651A01E4B02}" type="presParOf" srcId="{798D243B-6BF3-4EFD-AEE2-89EF04013026}" destId="{F12DEFC1-B7B3-4155-A94D-485B6665A9FA}" srcOrd="3" destOrd="0" presId="urn:microsoft.com/office/officeart/2018/2/layout/IconVerticalSolidList"/>
    <dgm:cxn modelId="{4A991280-47C6-4675-A56C-D7575FA3EEB1}" type="presParOf" srcId="{C6FE630D-D53F-452E-97ED-2FF4F26FAA39}" destId="{7D641295-E42B-48BA-AD53-9E937D7B9E33}" srcOrd="1" destOrd="0" presId="urn:microsoft.com/office/officeart/2018/2/layout/IconVerticalSolidList"/>
    <dgm:cxn modelId="{CB5C9E59-164A-4CD1-8218-BAD4DEC426AE}" type="presParOf" srcId="{C6FE630D-D53F-452E-97ED-2FF4F26FAA39}" destId="{3D5F877C-A9A9-4044-A7AB-52C3BB2D1132}" srcOrd="2" destOrd="0" presId="urn:microsoft.com/office/officeart/2018/2/layout/IconVerticalSolidList"/>
    <dgm:cxn modelId="{C9D278A5-D680-40B0-8AD0-A0294D49D08D}" type="presParOf" srcId="{3D5F877C-A9A9-4044-A7AB-52C3BB2D1132}" destId="{EA5BDAC7-D68D-41A8-AA10-082C45435E1A}" srcOrd="0" destOrd="0" presId="urn:microsoft.com/office/officeart/2018/2/layout/IconVerticalSolidList"/>
    <dgm:cxn modelId="{1C40AB04-586E-4CDD-B97B-1F44F102BE82}" type="presParOf" srcId="{3D5F877C-A9A9-4044-A7AB-52C3BB2D1132}" destId="{2FEF8773-B0E8-4762-843C-FF235AD54DF5}" srcOrd="1" destOrd="0" presId="urn:microsoft.com/office/officeart/2018/2/layout/IconVerticalSolidList"/>
    <dgm:cxn modelId="{400EC9F7-101E-404A-A26D-50A2A0EE8CEA}" type="presParOf" srcId="{3D5F877C-A9A9-4044-A7AB-52C3BB2D1132}" destId="{29114C81-F06C-4F22-8104-3E23F8E316F1}" srcOrd="2" destOrd="0" presId="urn:microsoft.com/office/officeart/2018/2/layout/IconVerticalSolidList"/>
    <dgm:cxn modelId="{BF0ACC94-E88B-4F31-83AE-C5717B0EC902}" type="presParOf" srcId="{3D5F877C-A9A9-4044-A7AB-52C3BB2D1132}" destId="{09F4B374-ED03-49CD-AFD7-E6636BC44EBF}" srcOrd="3" destOrd="0" presId="urn:microsoft.com/office/officeart/2018/2/layout/IconVerticalSolidList"/>
    <dgm:cxn modelId="{0EDD196A-009F-488E-A9DB-F9799902C94C}" type="presParOf" srcId="{C6FE630D-D53F-452E-97ED-2FF4F26FAA39}" destId="{B6C5E4AF-8413-4F8D-94E9-ABBC724F9C87}" srcOrd="3" destOrd="0" presId="urn:microsoft.com/office/officeart/2018/2/layout/IconVerticalSolidList"/>
    <dgm:cxn modelId="{77477F3C-7B59-4773-848C-D6551C60F7B3}" type="presParOf" srcId="{C6FE630D-D53F-452E-97ED-2FF4F26FAA39}" destId="{C6AD31DE-B925-4138-8387-D15F377A8AB6}" srcOrd="4" destOrd="0" presId="urn:microsoft.com/office/officeart/2018/2/layout/IconVerticalSolidList"/>
    <dgm:cxn modelId="{9E02D964-741B-4874-B3D3-574EE653BA54}" type="presParOf" srcId="{C6AD31DE-B925-4138-8387-D15F377A8AB6}" destId="{577822C6-17B7-4C08-A34B-D53C12315BD8}" srcOrd="0" destOrd="0" presId="urn:microsoft.com/office/officeart/2018/2/layout/IconVerticalSolidList"/>
    <dgm:cxn modelId="{DA1463E8-401C-4E2C-8E7D-5D8A97A3438C}" type="presParOf" srcId="{C6AD31DE-B925-4138-8387-D15F377A8AB6}" destId="{372685AA-F1AC-4A09-A729-DC1311C2ED97}" srcOrd="1" destOrd="0" presId="urn:microsoft.com/office/officeart/2018/2/layout/IconVerticalSolidList"/>
    <dgm:cxn modelId="{0C2AD787-2C2A-4751-85C2-20A7A184E3A4}" type="presParOf" srcId="{C6AD31DE-B925-4138-8387-D15F377A8AB6}" destId="{3C783326-9C48-4907-9AB7-03E3383D2DDD}" srcOrd="2" destOrd="0" presId="urn:microsoft.com/office/officeart/2018/2/layout/IconVerticalSolidList"/>
    <dgm:cxn modelId="{604998F0-DB37-4EFC-87D0-12972D6F30BE}" type="presParOf" srcId="{C6AD31DE-B925-4138-8387-D15F377A8AB6}" destId="{9F6B70EB-6D8C-41EC-AF69-872C3D93052D}" srcOrd="3" destOrd="0" presId="urn:microsoft.com/office/officeart/2018/2/layout/IconVerticalSolidList"/>
    <dgm:cxn modelId="{33BB6966-9279-4BC9-971B-56A40A11A38F}" type="presParOf" srcId="{C6FE630D-D53F-452E-97ED-2FF4F26FAA39}" destId="{B93A6632-38DA-4577-9E81-A18FA0A53DF0}" srcOrd="5" destOrd="0" presId="urn:microsoft.com/office/officeart/2018/2/layout/IconVerticalSolidList"/>
    <dgm:cxn modelId="{E953FD8F-28AE-4C17-BEBA-77F86DD17561}" type="presParOf" srcId="{C6FE630D-D53F-452E-97ED-2FF4F26FAA39}" destId="{AC3FCAE7-711F-471D-A098-1AC79A14C317}" srcOrd="6" destOrd="0" presId="urn:microsoft.com/office/officeart/2018/2/layout/IconVerticalSolidList"/>
    <dgm:cxn modelId="{4307D0C4-BB96-479D-9E7F-5D2F25777ECA}" type="presParOf" srcId="{AC3FCAE7-711F-471D-A098-1AC79A14C317}" destId="{4C2129DF-3A49-4CFB-97B5-F5D570EEC2C2}" srcOrd="0" destOrd="0" presId="urn:microsoft.com/office/officeart/2018/2/layout/IconVerticalSolidList"/>
    <dgm:cxn modelId="{EFF5CBB6-84FE-4583-BEC1-6E00EA289AB9}" type="presParOf" srcId="{AC3FCAE7-711F-471D-A098-1AC79A14C317}" destId="{01E051A3-CCFF-4F2E-84F8-9D9E85C7C121}" srcOrd="1" destOrd="0" presId="urn:microsoft.com/office/officeart/2018/2/layout/IconVerticalSolidList"/>
    <dgm:cxn modelId="{30E0C8A2-C959-469D-B2B4-5EA467AD9C3B}" type="presParOf" srcId="{AC3FCAE7-711F-471D-A098-1AC79A14C317}" destId="{E12A8EC6-EC79-43C0-81B6-CCEE438ABF79}" srcOrd="2" destOrd="0" presId="urn:microsoft.com/office/officeart/2018/2/layout/IconVerticalSolidList"/>
    <dgm:cxn modelId="{33AEE4EF-487E-4D3C-9E1D-DA492DFBF30A}" type="presParOf" srcId="{AC3FCAE7-711F-471D-A098-1AC79A14C317}" destId="{9234ECB2-3D50-47B7-8DDF-31DD21E8EE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634ED6-6008-450C-886F-A507F19E11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4092D15-00D4-48CA-8005-30AC5611A5A2}">
      <dgm:prSet/>
      <dgm:spPr/>
      <dgm:t>
        <a:bodyPr/>
        <a:lstStyle/>
        <a:p>
          <a:r>
            <a:rPr lang="en-US" b="0" i="0"/>
            <a:t>Science of making computers.</a:t>
          </a:r>
          <a:endParaRPr lang="en-US"/>
        </a:p>
      </dgm:t>
    </dgm:pt>
    <dgm:pt modelId="{593959C4-0C91-4B36-AAA6-956AD7811CFF}" type="parTrans" cxnId="{FFC3679E-44D4-4540-AC17-3E16B2667098}">
      <dgm:prSet/>
      <dgm:spPr/>
      <dgm:t>
        <a:bodyPr/>
        <a:lstStyle/>
        <a:p>
          <a:endParaRPr lang="en-US"/>
        </a:p>
      </dgm:t>
    </dgm:pt>
    <dgm:pt modelId="{63C4DE89-B0CD-40CD-836B-BD0135434D42}" type="sibTrans" cxnId="{FFC3679E-44D4-4540-AC17-3E16B2667098}">
      <dgm:prSet/>
      <dgm:spPr/>
      <dgm:t>
        <a:bodyPr/>
        <a:lstStyle/>
        <a:p>
          <a:endParaRPr lang="en-US"/>
        </a:p>
      </dgm:t>
    </dgm:pt>
    <dgm:pt modelId="{E882128E-1D57-40F3-8115-D96E9F7A8970}">
      <dgm:prSet/>
      <dgm:spPr/>
      <dgm:t>
        <a:bodyPr/>
        <a:lstStyle/>
        <a:p>
          <a:r>
            <a:rPr lang="en-US" b="0" i="0"/>
            <a:t>Study of computers, mainly focusing on the software aspect of computers.</a:t>
          </a:r>
          <a:endParaRPr lang="en-US"/>
        </a:p>
      </dgm:t>
    </dgm:pt>
    <dgm:pt modelId="{CDDA5E21-3CCD-4855-9C98-A7CA0C261934}" type="parTrans" cxnId="{98085E97-33CC-4007-A7F3-DEC8A396F115}">
      <dgm:prSet/>
      <dgm:spPr/>
      <dgm:t>
        <a:bodyPr/>
        <a:lstStyle/>
        <a:p>
          <a:endParaRPr lang="en-US"/>
        </a:p>
      </dgm:t>
    </dgm:pt>
    <dgm:pt modelId="{69A6CED3-CDE6-4A1F-BE27-61C1E9C0FA07}" type="sibTrans" cxnId="{98085E97-33CC-4007-A7F3-DEC8A396F115}">
      <dgm:prSet/>
      <dgm:spPr/>
      <dgm:t>
        <a:bodyPr/>
        <a:lstStyle/>
        <a:p>
          <a:endParaRPr lang="en-US"/>
        </a:p>
      </dgm:t>
    </dgm:pt>
    <dgm:pt modelId="{4F5E9B92-FB90-42F6-86DD-778E3D22318D}">
      <dgm:prSet/>
      <dgm:spPr/>
      <dgm:t>
        <a:bodyPr/>
        <a:lstStyle/>
        <a:p>
          <a:r>
            <a:rPr lang="en-US" b="0" i="0"/>
            <a:t>Same as computer engineering.</a:t>
          </a:r>
          <a:endParaRPr lang="en-US"/>
        </a:p>
      </dgm:t>
    </dgm:pt>
    <dgm:pt modelId="{F4FE5EE1-A1FF-4122-AEA8-7E8DD822E21F}" type="parTrans" cxnId="{AD12E453-8EC3-4C16-9FC7-600AE0BD2CF1}">
      <dgm:prSet/>
      <dgm:spPr/>
      <dgm:t>
        <a:bodyPr/>
        <a:lstStyle/>
        <a:p>
          <a:endParaRPr lang="en-US"/>
        </a:p>
      </dgm:t>
    </dgm:pt>
    <dgm:pt modelId="{77423802-1BE8-45F8-92B1-C7EFDBA8F227}" type="sibTrans" cxnId="{AD12E453-8EC3-4C16-9FC7-600AE0BD2CF1}">
      <dgm:prSet/>
      <dgm:spPr/>
      <dgm:t>
        <a:bodyPr/>
        <a:lstStyle/>
        <a:p>
          <a:endParaRPr lang="en-US"/>
        </a:p>
      </dgm:t>
    </dgm:pt>
    <dgm:pt modelId="{CBA68DBC-9B45-41C0-A8D7-3BBBF025D142}">
      <dgm:prSet/>
      <dgm:spPr/>
      <dgm:t>
        <a:bodyPr/>
        <a:lstStyle/>
        <a:p>
          <a:r>
            <a:rPr lang="en-US" b="0" i="0"/>
            <a:t>A very hard subject.</a:t>
          </a:r>
          <a:endParaRPr lang="en-US"/>
        </a:p>
      </dgm:t>
    </dgm:pt>
    <dgm:pt modelId="{EC6C636C-3F23-401C-9578-4954FFC1236D}" type="parTrans" cxnId="{81F3D544-2377-46E9-88B6-77E4489D70A5}">
      <dgm:prSet/>
      <dgm:spPr/>
      <dgm:t>
        <a:bodyPr/>
        <a:lstStyle/>
        <a:p>
          <a:endParaRPr lang="en-US"/>
        </a:p>
      </dgm:t>
    </dgm:pt>
    <dgm:pt modelId="{23F689DD-8FC2-4940-B6EB-913C5528FB7C}" type="sibTrans" cxnId="{81F3D544-2377-46E9-88B6-77E4489D70A5}">
      <dgm:prSet/>
      <dgm:spPr/>
      <dgm:t>
        <a:bodyPr/>
        <a:lstStyle/>
        <a:p>
          <a:endParaRPr lang="en-US"/>
        </a:p>
      </dgm:t>
    </dgm:pt>
    <dgm:pt modelId="{68BACD8F-7551-4464-BA4C-B4807D2C3141}" type="pres">
      <dgm:prSet presAssocID="{E1634ED6-6008-450C-886F-A507F19E1137}" presName="root" presStyleCnt="0">
        <dgm:presLayoutVars>
          <dgm:dir/>
          <dgm:resizeHandles val="exact"/>
        </dgm:presLayoutVars>
      </dgm:prSet>
      <dgm:spPr/>
    </dgm:pt>
    <dgm:pt modelId="{151D7B23-0549-4F3B-9BBF-75589BD66B1F}" type="pres">
      <dgm:prSet presAssocID="{74092D15-00D4-48CA-8005-30AC5611A5A2}" presName="compNode" presStyleCnt="0"/>
      <dgm:spPr/>
    </dgm:pt>
    <dgm:pt modelId="{E4501AE2-B419-4A43-BCD4-9E1327369649}" type="pres">
      <dgm:prSet presAssocID="{74092D15-00D4-48CA-8005-30AC5611A5A2}" presName="bgRect" presStyleLbl="bgShp" presStyleIdx="0" presStyleCnt="4"/>
      <dgm:spPr/>
    </dgm:pt>
    <dgm:pt modelId="{573EA163-9586-491D-9132-7DFCF40B1585}" type="pres">
      <dgm:prSet presAssocID="{74092D15-00D4-48CA-8005-30AC5611A5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E4962AF-1819-43BD-ADFF-5657E5D36E9C}" type="pres">
      <dgm:prSet presAssocID="{74092D15-00D4-48CA-8005-30AC5611A5A2}" presName="spaceRect" presStyleCnt="0"/>
      <dgm:spPr/>
    </dgm:pt>
    <dgm:pt modelId="{C771120A-52AB-4B6F-B2E6-7FE06085E8A6}" type="pres">
      <dgm:prSet presAssocID="{74092D15-00D4-48CA-8005-30AC5611A5A2}" presName="parTx" presStyleLbl="revTx" presStyleIdx="0" presStyleCnt="4">
        <dgm:presLayoutVars>
          <dgm:chMax val="0"/>
          <dgm:chPref val="0"/>
        </dgm:presLayoutVars>
      </dgm:prSet>
      <dgm:spPr/>
    </dgm:pt>
    <dgm:pt modelId="{F3A22494-60B8-475A-A93B-D30B6255FA4C}" type="pres">
      <dgm:prSet presAssocID="{63C4DE89-B0CD-40CD-836B-BD0135434D42}" presName="sibTrans" presStyleCnt="0"/>
      <dgm:spPr/>
    </dgm:pt>
    <dgm:pt modelId="{500FA03F-5C28-45E9-A82D-5D2C6CBC77F9}" type="pres">
      <dgm:prSet presAssocID="{E882128E-1D57-40F3-8115-D96E9F7A8970}" presName="compNode" presStyleCnt="0"/>
      <dgm:spPr/>
    </dgm:pt>
    <dgm:pt modelId="{72C673C4-7477-41D1-B562-8EBBBE25B772}" type="pres">
      <dgm:prSet presAssocID="{E882128E-1D57-40F3-8115-D96E9F7A8970}" presName="bgRect" presStyleLbl="bgShp" presStyleIdx="1" presStyleCnt="4"/>
      <dgm:spPr/>
    </dgm:pt>
    <dgm:pt modelId="{D7FB1A87-A87D-41DC-B174-4E7A0FE9C1E8}" type="pres">
      <dgm:prSet presAssocID="{E882128E-1D57-40F3-8115-D96E9F7A897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E1E3455-5915-4A99-A8F8-B7D1AAB68EB4}" type="pres">
      <dgm:prSet presAssocID="{E882128E-1D57-40F3-8115-D96E9F7A8970}" presName="spaceRect" presStyleCnt="0"/>
      <dgm:spPr/>
    </dgm:pt>
    <dgm:pt modelId="{3F640F28-9208-4B2E-B9F4-E4E11889B4F8}" type="pres">
      <dgm:prSet presAssocID="{E882128E-1D57-40F3-8115-D96E9F7A8970}" presName="parTx" presStyleLbl="revTx" presStyleIdx="1" presStyleCnt="4">
        <dgm:presLayoutVars>
          <dgm:chMax val="0"/>
          <dgm:chPref val="0"/>
        </dgm:presLayoutVars>
      </dgm:prSet>
      <dgm:spPr/>
    </dgm:pt>
    <dgm:pt modelId="{FAA318DF-0E93-4825-BF40-18F665BA5A02}" type="pres">
      <dgm:prSet presAssocID="{69A6CED3-CDE6-4A1F-BE27-61C1E9C0FA07}" presName="sibTrans" presStyleCnt="0"/>
      <dgm:spPr/>
    </dgm:pt>
    <dgm:pt modelId="{302E755F-A56D-426B-9B89-39D722EC6149}" type="pres">
      <dgm:prSet presAssocID="{4F5E9B92-FB90-42F6-86DD-778E3D22318D}" presName="compNode" presStyleCnt="0"/>
      <dgm:spPr/>
    </dgm:pt>
    <dgm:pt modelId="{D8ED9D93-6D5E-45E2-A806-AAF11096182E}" type="pres">
      <dgm:prSet presAssocID="{4F5E9B92-FB90-42F6-86DD-778E3D22318D}" presName="bgRect" presStyleLbl="bgShp" presStyleIdx="2" presStyleCnt="4"/>
      <dgm:spPr/>
    </dgm:pt>
    <dgm:pt modelId="{B2A4E928-C02F-4ED8-B485-05E276DDDA36}" type="pres">
      <dgm:prSet presAssocID="{4F5E9B92-FB90-42F6-86DD-778E3D22318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C4C4C771-D09C-4174-8680-79A31AA73E8E}" type="pres">
      <dgm:prSet presAssocID="{4F5E9B92-FB90-42F6-86DD-778E3D22318D}" presName="spaceRect" presStyleCnt="0"/>
      <dgm:spPr/>
    </dgm:pt>
    <dgm:pt modelId="{A5201E8A-4D66-4B4D-BEBE-D9348E2A7F8F}" type="pres">
      <dgm:prSet presAssocID="{4F5E9B92-FB90-42F6-86DD-778E3D22318D}" presName="parTx" presStyleLbl="revTx" presStyleIdx="2" presStyleCnt="4">
        <dgm:presLayoutVars>
          <dgm:chMax val="0"/>
          <dgm:chPref val="0"/>
        </dgm:presLayoutVars>
      </dgm:prSet>
      <dgm:spPr/>
    </dgm:pt>
    <dgm:pt modelId="{F5ECF402-C973-4787-9831-895AA85405F0}" type="pres">
      <dgm:prSet presAssocID="{77423802-1BE8-45F8-92B1-C7EFDBA8F227}" presName="sibTrans" presStyleCnt="0"/>
      <dgm:spPr/>
    </dgm:pt>
    <dgm:pt modelId="{ABA5CFAE-89AD-4472-A771-F430E60F2807}" type="pres">
      <dgm:prSet presAssocID="{CBA68DBC-9B45-41C0-A8D7-3BBBF025D142}" presName="compNode" presStyleCnt="0"/>
      <dgm:spPr/>
    </dgm:pt>
    <dgm:pt modelId="{A8FB52AA-5F06-4523-B52F-B56199404393}" type="pres">
      <dgm:prSet presAssocID="{CBA68DBC-9B45-41C0-A8D7-3BBBF025D142}" presName="bgRect" presStyleLbl="bgShp" presStyleIdx="3" presStyleCnt="4"/>
      <dgm:spPr/>
    </dgm:pt>
    <dgm:pt modelId="{4C4F6F8B-BC01-4419-85F7-8C4AF8583E99}" type="pres">
      <dgm:prSet presAssocID="{CBA68DBC-9B45-41C0-A8D7-3BBBF025D14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6722AF18-3AC8-4CD5-878C-A3F236AA4633}" type="pres">
      <dgm:prSet presAssocID="{CBA68DBC-9B45-41C0-A8D7-3BBBF025D142}" presName="spaceRect" presStyleCnt="0"/>
      <dgm:spPr/>
    </dgm:pt>
    <dgm:pt modelId="{0BCE9C66-4122-40D9-B242-DBF3F353C986}" type="pres">
      <dgm:prSet presAssocID="{CBA68DBC-9B45-41C0-A8D7-3BBBF025D14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469E80E-23C4-44DB-8C05-D38223BB135B}" type="presOf" srcId="{CBA68DBC-9B45-41C0-A8D7-3BBBF025D142}" destId="{0BCE9C66-4122-40D9-B242-DBF3F353C986}" srcOrd="0" destOrd="0" presId="urn:microsoft.com/office/officeart/2018/2/layout/IconVerticalSolidList"/>
    <dgm:cxn modelId="{81F3D544-2377-46E9-88B6-77E4489D70A5}" srcId="{E1634ED6-6008-450C-886F-A507F19E1137}" destId="{CBA68DBC-9B45-41C0-A8D7-3BBBF025D142}" srcOrd="3" destOrd="0" parTransId="{EC6C636C-3F23-401C-9578-4954FFC1236D}" sibTransId="{23F689DD-8FC2-4940-B6EB-913C5528FB7C}"/>
    <dgm:cxn modelId="{7BE95D4C-CC23-4D70-95B2-B20201F1E76B}" type="presOf" srcId="{4F5E9B92-FB90-42F6-86DD-778E3D22318D}" destId="{A5201E8A-4D66-4B4D-BEBE-D9348E2A7F8F}" srcOrd="0" destOrd="0" presId="urn:microsoft.com/office/officeart/2018/2/layout/IconVerticalSolidList"/>
    <dgm:cxn modelId="{AD12E453-8EC3-4C16-9FC7-600AE0BD2CF1}" srcId="{E1634ED6-6008-450C-886F-A507F19E1137}" destId="{4F5E9B92-FB90-42F6-86DD-778E3D22318D}" srcOrd="2" destOrd="0" parTransId="{F4FE5EE1-A1FF-4122-AEA8-7E8DD822E21F}" sibTransId="{77423802-1BE8-45F8-92B1-C7EFDBA8F227}"/>
    <dgm:cxn modelId="{98085E97-33CC-4007-A7F3-DEC8A396F115}" srcId="{E1634ED6-6008-450C-886F-A507F19E1137}" destId="{E882128E-1D57-40F3-8115-D96E9F7A8970}" srcOrd="1" destOrd="0" parTransId="{CDDA5E21-3CCD-4855-9C98-A7CA0C261934}" sibTransId="{69A6CED3-CDE6-4A1F-BE27-61C1E9C0FA07}"/>
    <dgm:cxn modelId="{C5D58E9C-3B08-4840-AAFC-8626726453D8}" type="presOf" srcId="{E1634ED6-6008-450C-886F-A507F19E1137}" destId="{68BACD8F-7551-4464-BA4C-B4807D2C3141}" srcOrd="0" destOrd="0" presId="urn:microsoft.com/office/officeart/2018/2/layout/IconVerticalSolidList"/>
    <dgm:cxn modelId="{FFC3679E-44D4-4540-AC17-3E16B2667098}" srcId="{E1634ED6-6008-450C-886F-A507F19E1137}" destId="{74092D15-00D4-48CA-8005-30AC5611A5A2}" srcOrd="0" destOrd="0" parTransId="{593959C4-0C91-4B36-AAA6-956AD7811CFF}" sibTransId="{63C4DE89-B0CD-40CD-836B-BD0135434D42}"/>
    <dgm:cxn modelId="{6742A0B1-9579-4C4A-AF2C-56F12C7E6AE1}" type="presOf" srcId="{E882128E-1D57-40F3-8115-D96E9F7A8970}" destId="{3F640F28-9208-4B2E-B9F4-E4E11889B4F8}" srcOrd="0" destOrd="0" presId="urn:microsoft.com/office/officeart/2018/2/layout/IconVerticalSolidList"/>
    <dgm:cxn modelId="{4C1A0EFF-D3E2-4998-8D0C-51F90E08943B}" type="presOf" srcId="{74092D15-00D4-48CA-8005-30AC5611A5A2}" destId="{C771120A-52AB-4B6F-B2E6-7FE06085E8A6}" srcOrd="0" destOrd="0" presId="urn:microsoft.com/office/officeart/2018/2/layout/IconVerticalSolidList"/>
    <dgm:cxn modelId="{A64BF6B7-BF18-403D-A4DF-7B3821C92BC2}" type="presParOf" srcId="{68BACD8F-7551-4464-BA4C-B4807D2C3141}" destId="{151D7B23-0549-4F3B-9BBF-75589BD66B1F}" srcOrd="0" destOrd="0" presId="urn:microsoft.com/office/officeart/2018/2/layout/IconVerticalSolidList"/>
    <dgm:cxn modelId="{7C3BC10F-0C37-4F96-896D-570545E5E523}" type="presParOf" srcId="{151D7B23-0549-4F3B-9BBF-75589BD66B1F}" destId="{E4501AE2-B419-4A43-BCD4-9E1327369649}" srcOrd="0" destOrd="0" presId="urn:microsoft.com/office/officeart/2018/2/layout/IconVerticalSolidList"/>
    <dgm:cxn modelId="{FCE6A3EF-8F02-47BF-87A7-03A035736E0B}" type="presParOf" srcId="{151D7B23-0549-4F3B-9BBF-75589BD66B1F}" destId="{573EA163-9586-491D-9132-7DFCF40B1585}" srcOrd="1" destOrd="0" presId="urn:microsoft.com/office/officeart/2018/2/layout/IconVerticalSolidList"/>
    <dgm:cxn modelId="{731499A9-C13C-434B-9D39-84696BFF1DAB}" type="presParOf" srcId="{151D7B23-0549-4F3B-9BBF-75589BD66B1F}" destId="{AE4962AF-1819-43BD-ADFF-5657E5D36E9C}" srcOrd="2" destOrd="0" presId="urn:microsoft.com/office/officeart/2018/2/layout/IconVerticalSolidList"/>
    <dgm:cxn modelId="{BCDE4256-BE23-4240-A484-6505BE3C4EC3}" type="presParOf" srcId="{151D7B23-0549-4F3B-9BBF-75589BD66B1F}" destId="{C771120A-52AB-4B6F-B2E6-7FE06085E8A6}" srcOrd="3" destOrd="0" presId="urn:microsoft.com/office/officeart/2018/2/layout/IconVerticalSolidList"/>
    <dgm:cxn modelId="{C5145E9B-3365-4C4D-89CA-55815F708C82}" type="presParOf" srcId="{68BACD8F-7551-4464-BA4C-B4807D2C3141}" destId="{F3A22494-60B8-475A-A93B-D30B6255FA4C}" srcOrd="1" destOrd="0" presId="urn:microsoft.com/office/officeart/2018/2/layout/IconVerticalSolidList"/>
    <dgm:cxn modelId="{AEE82C1A-2BE0-4DC9-9072-36155193270D}" type="presParOf" srcId="{68BACD8F-7551-4464-BA4C-B4807D2C3141}" destId="{500FA03F-5C28-45E9-A82D-5D2C6CBC77F9}" srcOrd="2" destOrd="0" presId="urn:microsoft.com/office/officeart/2018/2/layout/IconVerticalSolidList"/>
    <dgm:cxn modelId="{20782054-1F7C-4C45-8417-DC8BEAF967DC}" type="presParOf" srcId="{500FA03F-5C28-45E9-A82D-5D2C6CBC77F9}" destId="{72C673C4-7477-41D1-B562-8EBBBE25B772}" srcOrd="0" destOrd="0" presId="urn:microsoft.com/office/officeart/2018/2/layout/IconVerticalSolidList"/>
    <dgm:cxn modelId="{F97988AA-AD0D-4A6F-808E-5AE752C1100C}" type="presParOf" srcId="{500FA03F-5C28-45E9-A82D-5D2C6CBC77F9}" destId="{D7FB1A87-A87D-41DC-B174-4E7A0FE9C1E8}" srcOrd="1" destOrd="0" presId="urn:microsoft.com/office/officeart/2018/2/layout/IconVerticalSolidList"/>
    <dgm:cxn modelId="{FB9F6C5C-36A7-4018-B803-64FB8C60E93A}" type="presParOf" srcId="{500FA03F-5C28-45E9-A82D-5D2C6CBC77F9}" destId="{9E1E3455-5915-4A99-A8F8-B7D1AAB68EB4}" srcOrd="2" destOrd="0" presId="urn:microsoft.com/office/officeart/2018/2/layout/IconVerticalSolidList"/>
    <dgm:cxn modelId="{6E3A8ED7-C973-4E3D-9700-8609D0C8D744}" type="presParOf" srcId="{500FA03F-5C28-45E9-A82D-5D2C6CBC77F9}" destId="{3F640F28-9208-4B2E-B9F4-E4E11889B4F8}" srcOrd="3" destOrd="0" presId="urn:microsoft.com/office/officeart/2018/2/layout/IconVerticalSolidList"/>
    <dgm:cxn modelId="{0791A357-8C23-49CD-BAA4-D417E544780F}" type="presParOf" srcId="{68BACD8F-7551-4464-BA4C-B4807D2C3141}" destId="{FAA318DF-0E93-4825-BF40-18F665BA5A02}" srcOrd="3" destOrd="0" presId="urn:microsoft.com/office/officeart/2018/2/layout/IconVerticalSolidList"/>
    <dgm:cxn modelId="{138B0785-2877-467E-88B8-78C7398ACEE3}" type="presParOf" srcId="{68BACD8F-7551-4464-BA4C-B4807D2C3141}" destId="{302E755F-A56D-426B-9B89-39D722EC6149}" srcOrd="4" destOrd="0" presId="urn:microsoft.com/office/officeart/2018/2/layout/IconVerticalSolidList"/>
    <dgm:cxn modelId="{D7BD402D-2FDF-4D13-A9BA-A5BE05FEB5A8}" type="presParOf" srcId="{302E755F-A56D-426B-9B89-39D722EC6149}" destId="{D8ED9D93-6D5E-45E2-A806-AAF11096182E}" srcOrd="0" destOrd="0" presId="urn:microsoft.com/office/officeart/2018/2/layout/IconVerticalSolidList"/>
    <dgm:cxn modelId="{DC63630E-7013-41FA-9E03-D855637BD698}" type="presParOf" srcId="{302E755F-A56D-426B-9B89-39D722EC6149}" destId="{B2A4E928-C02F-4ED8-B485-05E276DDDA36}" srcOrd="1" destOrd="0" presId="urn:microsoft.com/office/officeart/2018/2/layout/IconVerticalSolidList"/>
    <dgm:cxn modelId="{329125D5-1B9B-4C3A-AB13-E88F12F5F9BE}" type="presParOf" srcId="{302E755F-A56D-426B-9B89-39D722EC6149}" destId="{C4C4C771-D09C-4174-8680-79A31AA73E8E}" srcOrd="2" destOrd="0" presId="urn:microsoft.com/office/officeart/2018/2/layout/IconVerticalSolidList"/>
    <dgm:cxn modelId="{B013FA36-90D0-4462-99B7-99DEFF7B4A82}" type="presParOf" srcId="{302E755F-A56D-426B-9B89-39D722EC6149}" destId="{A5201E8A-4D66-4B4D-BEBE-D9348E2A7F8F}" srcOrd="3" destOrd="0" presId="urn:microsoft.com/office/officeart/2018/2/layout/IconVerticalSolidList"/>
    <dgm:cxn modelId="{3FEEC860-0879-4AFC-B68D-08DC4EE81726}" type="presParOf" srcId="{68BACD8F-7551-4464-BA4C-B4807D2C3141}" destId="{F5ECF402-C973-4787-9831-895AA85405F0}" srcOrd="5" destOrd="0" presId="urn:microsoft.com/office/officeart/2018/2/layout/IconVerticalSolidList"/>
    <dgm:cxn modelId="{A2A643F6-C71E-4D38-B1F9-D4E2A829F99F}" type="presParOf" srcId="{68BACD8F-7551-4464-BA4C-B4807D2C3141}" destId="{ABA5CFAE-89AD-4472-A771-F430E60F2807}" srcOrd="6" destOrd="0" presId="urn:microsoft.com/office/officeart/2018/2/layout/IconVerticalSolidList"/>
    <dgm:cxn modelId="{E0E9B9E3-4D0D-430F-9794-23C0FBE2F6C9}" type="presParOf" srcId="{ABA5CFAE-89AD-4472-A771-F430E60F2807}" destId="{A8FB52AA-5F06-4523-B52F-B56199404393}" srcOrd="0" destOrd="0" presId="urn:microsoft.com/office/officeart/2018/2/layout/IconVerticalSolidList"/>
    <dgm:cxn modelId="{E70C4792-D0D6-4586-8480-9767664F6E2D}" type="presParOf" srcId="{ABA5CFAE-89AD-4472-A771-F430E60F2807}" destId="{4C4F6F8B-BC01-4419-85F7-8C4AF8583E99}" srcOrd="1" destOrd="0" presId="urn:microsoft.com/office/officeart/2018/2/layout/IconVerticalSolidList"/>
    <dgm:cxn modelId="{6AB3DF11-CE6B-41EB-830F-9E9EF6DD0623}" type="presParOf" srcId="{ABA5CFAE-89AD-4472-A771-F430E60F2807}" destId="{6722AF18-3AC8-4CD5-878C-A3F236AA4633}" srcOrd="2" destOrd="0" presId="urn:microsoft.com/office/officeart/2018/2/layout/IconVerticalSolidList"/>
    <dgm:cxn modelId="{0599E5FB-E4EA-4E33-8EE3-61A01E6E8202}" type="presParOf" srcId="{ABA5CFAE-89AD-4472-A771-F430E60F2807}" destId="{0BCE9C66-4122-40D9-B242-DBF3F353C9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93C50EE-A465-4FBB-BFC3-6710FF22CF6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F03A5B9-3AC2-48D8-BED7-63B697031268}">
      <dgm:prSet/>
      <dgm:spPr/>
      <dgm:t>
        <a:bodyPr/>
        <a:lstStyle/>
        <a:p>
          <a:r>
            <a:rPr lang="en-US"/>
            <a:t>Macbook pro </a:t>
          </a:r>
        </a:p>
      </dgm:t>
    </dgm:pt>
    <dgm:pt modelId="{7609BF64-9443-4B53-84A6-2005B7E07D63}" type="parTrans" cxnId="{43426A89-2C9C-48D1-9CF0-F1416988C8AE}">
      <dgm:prSet/>
      <dgm:spPr/>
      <dgm:t>
        <a:bodyPr/>
        <a:lstStyle/>
        <a:p>
          <a:endParaRPr lang="en-US"/>
        </a:p>
      </dgm:t>
    </dgm:pt>
    <dgm:pt modelId="{0504139A-7E52-4C9E-B149-05035D71F782}" type="sibTrans" cxnId="{43426A89-2C9C-48D1-9CF0-F1416988C8AE}">
      <dgm:prSet/>
      <dgm:spPr/>
      <dgm:t>
        <a:bodyPr/>
        <a:lstStyle/>
        <a:p>
          <a:endParaRPr lang="en-US"/>
        </a:p>
      </dgm:t>
    </dgm:pt>
    <dgm:pt modelId="{095A7375-0AC2-418F-944B-715C679FCE4D}">
      <dgm:prSet/>
      <dgm:spPr/>
      <dgm:t>
        <a:bodyPr/>
        <a:lstStyle/>
        <a:p>
          <a:r>
            <a:rPr lang="en-US"/>
            <a:t>Dell Inspiron</a:t>
          </a:r>
        </a:p>
      </dgm:t>
    </dgm:pt>
    <dgm:pt modelId="{2E651747-E021-4119-A5D9-2F09D26BD35C}" type="parTrans" cxnId="{26D5F43F-C748-4507-A582-DEDC1C2632FF}">
      <dgm:prSet/>
      <dgm:spPr/>
      <dgm:t>
        <a:bodyPr/>
        <a:lstStyle/>
        <a:p>
          <a:endParaRPr lang="en-US"/>
        </a:p>
      </dgm:t>
    </dgm:pt>
    <dgm:pt modelId="{D5C5E889-F3E4-458D-9534-3FDE41C1538B}" type="sibTrans" cxnId="{26D5F43F-C748-4507-A582-DEDC1C2632FF}">
      <dgm:prSet/>
      <dgm:spPr/>
      <dgm:t>
        <a:bodyPr/>
        <a:lstStyle/>
        <a:p>
          <a:endParaRPr lang="en-US"/>
        </a:p>
      </dgm:t>
    </dgm:pt>
    <dgm:pt modelId="{DCBEB9BD-B042-45CD-BF26-36F9858C468A}">
      <dgm:prSet/>
      <dgm:spPr/>
      <dgm:t>
        <a:bodyPr/>
        <a:lstStyle/>
        <a:p>
          <a:r>
            <a:rPr lang="en-US"/>
            <a:t>Abacus</a:t>
          </a:r>
        </a:p>
      </dgm:t>
    </dgm:pt>
    <dgm:pt modelId="{A376551B-0766-43C5-A58A-83F15901D0C6}" type="parTrans" cxnId="{7BD285AD-C88E-4DF0-9BF5-CE0F307E6556}">
      <dgm:prSet/>
      <dgm:spPr/>
      <dgm:t>
        <a:bodyPr/>
        <a:lstStyle/>
        <a:p>
          <a:endParaRPr lang="en-US"/>
        </a:p>
      </dgm:t>
    </dgm:pt>
    <dgm:pt modelId="{A971BC33-3F31-4F01-A653-683640943BFB}" type="sibTrans" cxnId="{7BD285AD-C88E-4DF0-9BF5-CE0F307E6556}">
      <dgm:prSet/>
      <dgm:spPr/>
      <dgm:t>
        <a:bodyPr/>
        <a:lstStyle/>
        <a:p>
          <a:endParaRPr lang="en-US"/>
        </a:p>
      </dgm:t>
    </dgm:pt>
    <dgm:pt modelId="{4E87E5DA-04B9-4A81-8A0E-E647F3AEF2F6}">
      <dgm:prSet/>
      <dgm:spPr/>
      <dgm:t>
        <a:bodyPr/>
        <a:lstStyle/>
        <a:p>
          <a:r>
            <a:rPr lang="en-US"/>
            <a:t>IBM 5150 PC</a:t>
          </a:r>
        </a:p>
      </dgm:t>
    </dgm:pt>
    <dgm:pt modelId="{584DE272-1D69-4634-BB6A-7811FA9DB05D}" type="parTrans" cxnId="{5AF252D2-23ED-40A1-98B5-5D54507E40D4}">
      <dgm:prSet/>
      <dgm:spPr/>
      <dgm:t>
        <a:bodyPr/>
        <a:lstStyle/>
        <a:p>
          <a:endParaRPr lang="en-US"/>
        </a:p>
      </dgm:t>
    </dgm:pt>
    <dgm:pt modelId="{B93C2D54-916C-438B-A933-42DFB18B1A25}" type="sibTrans" cxnId="{5AF252D2-23ED-40A1-98B5-5D54507E40D4}">
      <dgm:prSet/>
      <dgm:spPr/>
      <dgm:t>
        <a:bodyPr/>
        <a:lstStyle/>
        <a:p>
          <a:endParaRPr lang="en-US"/>
        </a:p>
      </dgm:t>
    </dgm:pt>
    <dgm:pt modelId="{E71F9A46-B9B4-1E41-8051-CB052267F108}" type="pres">
      <dgm:prSet presAssocID="{D93C50EE-A465-4FBB-BFC3-6710FF22CF6F}" presName="linear" presStyleCnt="0">
        <dgm:presLayoutVars>
          <dgm:animLvl val="lvl"/>
          <dgm:resizeHandles val="exact"/>
        </dgm:presLayoutVars>
      </dgm:prSet>
      <dgm:spPr/>
    </dgm:pt>
    <dgm:pt modelId="{FD95DFD9-854D-F743-AA17-68985C385E78}" type="pres">
      <dgm:prSet presAssocID="{BF03A5B9-3AC2-48D8-BED7-63B69703126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9E5EB85-21F2-6E4F-8F60-286122CB5BE6}" type="pres">
      <dgm:prSet presAssocID="{0504139A-7E52-4C9E-B149-05035D71F782}" presName="spacer" presStyleCnt="0"/>
      <dgm:spPr/>
    </dgm:pt>
    <dgm:pt modelId="{645BF521-6F5F-8046-B06B-F8F50B4E8799}" type="pres">
      <dgm:prSet presAssocID="{095A7375-0AC2-418F-944B-715C679FCE4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D53749C-9925-C441-B48C-B7A27707BE2E}" type="pres">
      <dgm:prSet presAssocID="{D5C5E889-F3E4-458D-9534-3FDE41C1538B}" presName="spacer" presStyleCnt="0"/>
      <dgm:spPr/>
    </dgm:pt>
    <dgm:pt modelId="{CD2FB98D-EC74-E246-A81A-E026F4CD8D0A}" type="pres">
      <dgm:prSet presAssocID="{DCBEB9BD-B042-45CD-BF26-36F9858C468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DCA255C-4461-3A4B-AC15-15601ECF3AAC}" type="pres">
      <dgm:prSet presAssocID="{A971BC33-3F31-4F01-A653-683640943BFB}" presName="spacer" presStyleCnt="0"/>
      <dgm:spPr/>
    </dgm:pt>
    <dgm:pt modelId="{2FBAB83D-051C-6846-B295-8958F3D4235B}" type="pres">
      <dgm:prSet presAssocID="{4E87E5DA-04B9-4A81-8A0E-E647F3AEF2F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6D5F43F-C748-4507-A582-DEDC1C2632FF}" srcId="{D93C50EE-A465-4FBB-BFC3-6710FF22CF6F}" destId="{095A7375-0AC2-418F-944B-715C679FCE4D}" srcOrd="1" destOrd="0" parTransId="{2E651747-E021-4119-A5D9-2F09D26BD35C}" sibTransId="{D5C5E889-F3E4-458D-9534-3FDE41C1538B}"/>
    <dgm:cxn modelId="{4267E071-06D9-C142-BCEA-DF82174A5849}" type="presOf" srcId="{D93C50EE-A465-4FBB-BFC3-6710FF22CF6F}" destId="{E71F9A46-B9B4-1E41-8051-CB052267F108}" srcOrd="0" destOrd="0" presId="urn:microsoft.com/office/officeart/2005/8/layout/vList2"/>
    <dgm:cxn modelId="{D415EF7C-F59D-C64D-961D-FF321D46F569}" type="presOf" srcId="{4E87E5DA-04B9-4A81-8A0E-E647F3AEF2F6}" destId="{2FBAB83D-051C-6846-B295-8958F3D4235B}" srcOrd="0" destOrd="0" presId="urn:microsoft.com/office/officeart/2005/8/layout/vList2"/>
    <dgm:cxn modelId="{43426A89-2C9C-48D1-9CF0-F1416988C8AE}" srcId="{D93C50EE-A465-4FBB-BFC3-6710FF22CF6F}" destId="{BF03A5B9-3AC2-48D8-BED7-63B697031268}" srcOrd="0" destOrd="0" parTransId="{7609BF64-9443-4B53-84A6-2005B7E07D63}" sibTransId="{0504139A-7E52-4C9E-B149-05035D71F782}"/>
    <dgm:cxn modelId="{D175F78C-DF3B-1446-A94A-272BA3A46336}" type="presOf" srcId="{BF03A5B9-3AC2-48D8-BED7-63B697031268}" destId="{FD95DFD9-854D-F743-AA17-68985C385E78}" srcOrd="0" destOrd="0" presId="urn:microsoft.com/office/officeart/2005/8/layout/vList2"/>
    <dgm:cxn modelId="{75B8C79F-AC12-0D44-9AB1-B71B72E202C2}" type="presOf" srcId="{095A7375-0AC2-418F-944B-715C679FCE4D}" destId="{645BF521-6F5F-8046-B06B-F8F50B4E8799}" srcOrd="0" destOrd="0" presId="urn:microsoft.com/office/officeart/2005/8/layout/vList2"/>
    <dgm:cxn modelId="{7BD285AD-C88E-4DF0-9BF5-CE0F307E6556}" srcId="{D93C50EE-A465-4FBB-BFC3-6710FF22CF6F}" destId="{DCBEB9BD-B042-45CD-BF26-36F9858C468A}" srcOrd="2" destOrd="0" parTransId="{A376551B-0766-43C5-A58A-83F15901D0C6}" sibTransId="{A971BC33-3F31-4F01-A653-683640943BFB}"/>
    <dgm:cxn modelId="{5AF252D2-23ED-40A1-98B5-5D54507E40D4}" srcId="{D93C50EE-A465-4FBB-BFC3-6710FF22CF6F}" destId="{4E87E5DA-04B9-4A81-8A0E-E647F3AEF2F6}" srcOrd="3" destOrd="0" parTransId="{584DE272-1D69-4634-BB6A-7811FA9DB05D}" sibTransId="{B93C2D54-916C-438B-A933-42DFB18B1A25}"/>
    <dgm:cxn modelId="{6203DAEF-1AC2-AD49-9C40-C6E02FCF83D6}" type="presOf" srcId="{DCBEB9BD-B042-45CD-BF26-36F9858C468A}" destId="{CD2FB98D-EC74-E246-A81A-E026F4CD8D0A}" srcOrd="0" destOrd="0" presId="urn:microsoft.com/office/officeart/2005/8/layout/vList2"/>
    <dgm:cxn modelId="{FEE082C3-969A-8647-A985-E3EAED464E95}" type="presParOf" srcId="{E71F9A46-B9B4-1E41-8051-CB052267F108}" destId="{FD95DFD9-854D-F743-AA17-68985C385E78}" srcOrd="0" destOrd="0" presId="urn:microsoft.com/office/officeart/2005/8/layout/vList2"/>
    <dgm:cxn modelId="{0D96F01E-EBEF-5A46-B1AD-F4311FE0D79A}" type="presParOf" srcId="{E71F9A46-B9B4-1E41-8051-CB052267F108}" destId="{39E5EB85-21F2-6E4F-8F60-286122CB5BE6}" srcOrd="1" destOrd="0" presId="urn:microsoft.com/office/officeart/2005/8/layout/vList2"/>
    <dgm:cxn modelId="{394D1CE4-8A67-C94E-A4A5-B0E245B864D0}" type="presParOf" srcId="{E71F9A46-B9B4-1E41-8051-CB052267F108}" destId="{645BF521-6F5F-8046-B06B-F8F50B4E8799}" srcOrd="2" destOrd="0" presId="urn:microsoft.com/office/officeart/2005/8/layout/vList2"/>
    <dgm:cxn modelId="{F6A692A2-8E14-2B4D-89CE-0E694730AA35}" type="presParOf" srcId="{E71F9A46-B9B4-1E41-8051-CB052267F108}" destId="{AD53749C-9925-C441-B48C-B7A27707BE2E}" srcOrd="3" destOrd="0" presId="urn:microsoft.com/office/officeart/2005/8/layout/vList2"/>
    <dgm:cxn modelId="{1E4DBE01-8A79-8742-B476-1EE09D47138E}" type="presParOf" srcId="{E71F9A46-B9B4-1E41-8051-CB052267F108}" destId="{CD2FB98D-EC74-E246-A81A-E026F4CD8D0A}" srcOrd="4" destOrd="0" presId="urn:microsoft.com/office/officeart/2005/8/layout/vList2"/>
    <dgm:cxn modelId="{94C7B922-7DFF-1E4A-AD1E-392C3DADF7C6}" type="presParOf" srcId="{E71F9A46-B9B4-1E41-8051-CB052267F108}" destId="{8DCA255C-4461-3A4B-AC15-15601ECF3AAC}" srcOrd="5" destOrd="0" presId="urn:microsoft.com/office/officeart/2005/8/layout/vList2"/>
    <dgm:cxn modelId="{E4FED8DC-6B16-C54A-A919-6ED71400526E}" type="presParOf" srcId="{E71F9A46-B9B4-1E41-8051-CB052267F108}" destId="{2FBAB83D-051C-6846-B295-8958F3D4235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9351F-A9CD-4B70-AE2C-36C018E39BFD}">
      <dsp:nvSpPr>
        <dsp:cNvPr id="0" name=""/>
        <dsp:cNvSpPr/>
      </dsp:nvSpPr>
      <dsp:spPr>
        <a:xfrm>
          <a:off x="0" y="4349"/>
          <a:ext cx="7458074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BD29E-2286-41C0-98CD-2F9C515AC8CF}">
      <dsp:nvSpPr>
        <dsp:cNvPr id="0" name=""/>
        <dsp:cNvSpPr/>
      </dsp:nvSpPr>
      <dsp:spPr>
        <a:xfrm>
          <a:off x="280249" y="212799"/>
          <a:ext cx="509544" cy="509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CDA25-844C-47F7-BCDF-982D9F875684}">
      <dsp:nvSpPr>
        <dsp:cNvPr id="0" name=""/>
        <dsp:cNvSpPr/>
      </dsp:nvSpPr>
      <dsp:spPr>
        <a:xfrm>
          <a:off x="1070042" y="4349"/>
          <a:ext cx="6388031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Showing to class the turtle homework</a:t>
          </a:r>
        </a:p>
      </dsp:txBody>
      <dsp:txXfrm>
        <a:off x="1070042" y="4349"/>
        <a:ext cx="6388031" cy="926443"/>
      </dsp:txXfrm>
    </dsp:sp>
    <dsp:sp modelId="{7B062015-CE08-4695-B5CF-D4A3502D57FA}">
      <dsp:nvSpPr>
        <dsp:cNvPr id="0" name=""/>
        <dsp:cNvSpPr/>
      </dsp:nvSpPr>
      <dsp:spPr>
        <a:xfrm>
          <a:off x="0" y="1162404"/>
          <a:ext cx="7458074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466BC-3AFE-4CF6-8F74-8217CFC1AF85}">
      <dsp:nvSpPr>
        <dsp:cNvPr id="0" name=""/>
        <dsp:cNvSpPr/>
      </dsp:nvSpPr>
      <dsp:spPr>
        <a:xfrm>
          <a:off x="280249" y="1370854"/>
          <a:ext cx="509544" cy="509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0AC6F-D8CE-49C2-ACF9-F0C0CEF954B9}">
      <dsp:nvSpPr>
        <dsp:cNvPr id="0" name=""/>
        <dsp:cNvSpPr/>
      </dsp:nvSpPr>
      <dsp:spPr>
        <a:xfrm>
          <a:off x="1070042" y="1162404"/>
          <a:ext cx="6388031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Learning how to increment/decrement for loop</a:t>
          </a:r>
        </a:p>
      </dsp:txBody>
      <dsp:txXfrm>
        <a:off x="1070042" y="1162404"/>
        <a:ext cx="6388031" cy="926443"/>
      </dsp:txXfrm>
    </dsp:sp>
    <dsp:sp modelId="{B5835DA5-F92D-43D8-B297-C61EA40BC64A}">
      <dsp:nvSpPr>
        <dsp:cNvPr id="0" name=""/>
        <dsp:cNvSpPr/>
      </dsp:nvSpPr>
      <dsp:spPr>
        <a:xfrm>
          <a:off x="0" y="2320459"/>
          <a:ext cx="7458074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10C54-A208-4962-BB9D-4578D971CBD8}">
      <dsp:nvSpPr>
        <dsp:cNvPr id="0" name=""/>
        <dsp:cNvSpPr/>
      </dsp:nvSpPr>
      <dsp:spPr>
        <a:xfrm>
          <a:off x="280249" y="2528909"/>
          <a:ext cx="509544" cy="509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22378-1B95-4473-8865-B40BA6D8D4C3}">
      <dsp:nvSpPr>
        <dsp:cNvPr id="0" name=""/>
        <dsp:cNvSpPr/>
      </dsp:nvSpPr>
      <dsp:spPr>
        <a:xfrm>
          <a:off x="1070042" y="2320459"/>
          <a:ext cx="6388031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Making a string reverser program</a:t>
          </a:r>
        </a:p>
      </dsp:txBody>
      <dsp:txXfrm>
        <a:off x="1070042" y="2320459"/>
        <a:ext cx="6388031" cy="926443"/>
      </dsp:txXfrm>
    </dsp:sp>
    <dsp:sp modelId="{B3BBF2EB-FD96-4BFA-BD49-910B8B26C0C1}">
      <dsp:nvSpPr>
        <dsp:cNvPr id="0" name=""/>
        <dsp:cNvSpPr/>
      </dsp:nvSpPr>
      <dsp:spPr>
        <a:xfrm>
          <a:off x="0" y="3478514"/>
          <a:ext cx="7458074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3694D5-5CA1-4501-BC17-5695B1DA6712}">
      <dsp:nvSpPr>
        <dsp:cNvPr id="0" name=""/>
        <dsp:cNvSpPr/>
      </dsp:nvSpPr>
      <dsp:spPr>
        <a:xfrm>
          <a:off x="280249" y="3686964"/>
          <a:ext cx="509544" cy="5095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AE73C-9830-4D42-9A03-65092B78173B}">
      <dsp:nvSpPr>
        <dsp:cNvPr id="0" name=""/>
        <dsp:cNvSpPr/>
      </dsp:nvSpPr>
      <dsp:spPr>
        <a:xfrm>
          <a:off x="1070042" y="3478514"/>
          <a:ext cx="6388031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Game show</a:t>
          </a:r>
        </a:p>
      </dsp:txBody>
      <dsp:txXfrm>
        <a:off x="1070042" y="3478514"/>
        <a:ext cx="6388031" cy="926443"/>
      </dsp:txXfrm>
    </dsp:sp>
    <dsp:sp modelId="{60DBC1A7-121A-4588-BED1-8E12111843D2}">
      <dsp:nvSpPr>
        <dsp:cNvPr id="0" name=""/>
        <dsp:cNvSpPr/>
      </dsp:nvSpPr>
      <dsp:spPr>
        <a:xfrm>
          <a:off x="0" y="4636569"/>
          <a:ext cx="7458074" cy="9264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06909-4E0B-43F3-B243-070E6D6DA074}">
      <dsp:nvSpPr>
        <dsp:cNvPr id="0" name=""/>
        <dsp:cNvSpPr/>
      </dsp:nvSpPr>
      <dsp:spPr>
        <a:xfrm>
          <a:off x="280249" y="4845019"/>
          <a:ext cx="509544" cy="5095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B3E1D-FE20-4EDA-80E2-E79C91953777}">
      <dsp:nvSpPr>
        <dsp:cNvPr id="0" name=""/>
        <dsp:cNvSpPr/>
      </dsp:nvSpPr>
      <dsp:spPr>
        <a:xfrm>
          <a:off x="1070042" y="4636569"/>
          <a:ext cx="6388031" cy="926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49" tIns="98049" rIns="98049" bIns="980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Tech Talk</a:t>
          </a:r>
        </a:p>
      </dsp:txBody>
      <dsp:txXfrm>
        <a:off x="1070042" y="4636569"/>
        <a:ext cx="6388031" cy="9264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8B595-B11C-884D-AC7D-B0C28764E855}">
      <dsp:nvSpPr>
        <dsp:cNvPr id="0" name=""/>
        <dsp:cNvSpPr/>
      </dsp:nvSpPr>
      <dsp:spPr>
        <a:xfrm>
          <a:off x="594033" y="0"/>
          <a:ext cx="4928728" cy="492872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D9334-7E57-F049-9A58-8DD1245AEFFD}">
      <dsp:nvSpPr>
        <dsp:cNvPr id="0" name=""/>
        <dsp:cNvSpPr/>
      </dsp:nvSpPr>
      <dsp:spPr>
        <a:xfrm>
          <a:off x="1062262" y="468229"/>
          <a:ext cx="1922203" cy="19222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 thread of nylon.</a:t>
          </a:r>
          <a:endParaRPr lang="en-US" sz="1900" kern="1200"/>
        </a:p>
      </dsp:txBody>
      <dsp:txXfrm>
        <a:off x="1156096" y="562063"/>
        <a:ext cx="1734535" cy="1734535"/>
      </dsp:txXfrm>
    </dsp:sp>
    <dsp:sp modelId="{5BDE84A3-F776-1542-8739-AC6B5D1AF631}">
      <dsp:nvSpPr>
        <dsp:cNvPr id="0" name=""/>
        <dsp:cNvSpPr/>
      </dsp:nvSpPr>
      <dsp:spPr>
        <a:xfrm>
          <a:off x="3132328" y="468229"/>
          <a:ext cx="1922203" cy="19222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 thin long tube that cools the computer.</a:t>
          </a:r>
          <a:endParaRPr lang="en-US" sz="1900" kern="1200"/>
        </a:p>
      </dsp:txBody>
      <dsp:txXfrm>
        <a:off x="3226162" y="562063"/>
        <a:ext cx="1734535" cy="1734535"/>
      </dsp:txXfrm>
    </dsp:sp>
    <dsp:sp modelId="{6AE1E6BF-EB63-AD41-ABBC-88A6D2F24A66}">
      <dsp:nvSpPr>
        <dsp:cNvPr id="0" name=""/>
        <dsp:cNvSpPr/>
      </dsp:nvSpPr>
      <dsp:spPr>
        <a:xfrm>
          <a:off x="1062262" y="2538294"/>
          <a:ext cx="1922203" cy="19222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 collection of characters that represent text.</a:t>
          </a:r>
          <a:endParaRPr lang="en-US" sz="1900" kern="1200"/>
        </a:p>
      </dsp:txBody>
      <dsp:txXfrm>
        <a:off x="1156096" y="2632128"/>
        <a:ext cx="1734535" cy="1734535"/>
      </dsp:txXfrm>
    </dsp:sp>
    <dsp:sp modelId="{D8B90E16-9A13-2F4B-B5CC-6DF33AD643AE}">
      <dsp:nvSpPr>
        <dsp:cNvPr id="0" name=""/>
        <dsp:cNvSpPr/>
      </dsp:nvSpPr>
      <dsp:spPr>
        <a:xfrm>
          <a:off x="3132328" y="2538294"/>
          <a:ext cx="1922203" cy="19222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 type of a method.</a:t>
          </a:r>
          <a:endParaRPr lang="en-US" sz="1900" kern="1200"/>
        </a:p>
      </dsp:txBody>
      <dsp:txXfrm>
        <a:off x="3226162" y="2632128"/>
        <a:ext cx="1734535" cy="17345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F17EE-C350-B147-9E82-42D6369E3074}">
      <dsp:nvSpPr>
        <dsp:cNvPr id="0" name=""/>
        <dsp:cNvSpPr/>
      </dsp:nvSpPr>
      <dsp:spPr>
        <a:xfrm>
          <a:off x="0" y="442463"/>
          <a:ext cx="6391275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Counts all the integers in the parameter.</a:t>
          </a:r>
          <a:endParaRPr lang="en-US" sz="2600" kern="1200"/>
        </a:p>
      </dsp:txBody>
      <dsp:txXfrm>
        <a:off x="50489" y="492952"/>
        <a:ext cx="6290297" cy="933302"/>
      </dsp:txXfrm>
    </dsp:sp>
    <dsp:sp modelId="{A4B89003-7944-8641-ABF9-9DF07A3039A4}">
      <dsp:nvSpPr>
        <dsp:cNvPr id="0" name=""/>
        <dsp:cNvSpPr/>
      </dsp:nvSpPr>
      <dsp:spPr>
        <a:xfrm>
          <a:off x="0" y="1551623"/>
          <a:ext cx="6391275" cy="1034280"/>
        </a:xfrm>
        <a:prstGeom prst="roundRect">
          <a:avLst/>
        </a:prstGeom>
        <a:solidFill>
          <a:schemeClr val="accent2">
            <a:hueOff val="8908"/>
            <a:satOff val="-25242"/>
            <a:lumOff val="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Counts how many times a character/substring occurs in a string.</a:t>
          </a:r>
          <a:endParaRPr lang="en-US" sz="2600" kern="1200"/>
        </a:p>
      </dsp:txBody>
      <dsp:txXfrm>
        <a:off x="50489" y="1602112"/>
        <a:ext cx="6290297" cy="933302"/>
      </dsp:txXfrm>
    </dsp:sp>
    <dsp:sp modelId="{F8990776-2E10-7A4A-85BC-9CB3AD77377C}">
      <dsp:nvSpPr>
        <dsp:cNvPr id="0" name=""/>
        <dsp:cNvSpPr/>
      </dsp:nvSpPr>
      <dsp:spPr>
        <a:xfrm>
          <a:off x="0" y="2660783"/>
          <a:ext cx="6391275" cy="1034280"/>
        </a:xfrm>
        <a:prstGeom prst="roundRect">
          <a:avLst/>
        </a:prstGeom>
        <a:solidFill>
          <a:schemeClr val="accent2">
            <a:hueOff val="17815"/>
            <a:satOff val="-50484"/>
            <a:lumOff val="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Counts how big a string is.</a:t>
          </a:r>
          <a:endParaRPr lang="en-US" sz="2600" kern="1200"/>
        </a:p>
      </dsp:txBody>
      <dsp:txXfrm>
        <a:off x="50489" y="2711272"/>
        <a:ext cx="6290297" cy="933302"/>
      </dsp:txXfrm>
    </dsp:sp>
    <dsp:sp modelId="{906B9AE3-6902-D14A-BD16-57220A69BA4C}">
      <dsp:nvSpPr>
        <dsp:cNvPr id="0" name=""/>
        <dsp:cNvSpPr/>
      </dsp:nvSpPr>
      <dsp:spPr>
        <a:xfrm>
          <a:off x="0" y="3769943"/>
          <a:ext cx="6391275" cy="1034280"/>
        </a:xfrm>
        <a:prstGeom prst="roundRect">
          <a:avLst/>
        </a:prstGeom>
        <a:solidFill>
          <a:schemeClr val="accent2">
            <a:hueOff val="26723"/>
            <a:satOff val="-75726"/>
            <a:lumOff val="470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Counts how many characters are in the string.</a:t>
          </a:r>
          <a:endParaRPr lang="en-US" sz="2600" kern="1200"/>
        </a:p>
      </dsp:txBody>
      <dsp:txXfrm>
        <a:off x="50489" y="3820432"/>
        <a:ext cx="6290297" cy="9333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05E8D-9FEE-4220-AAA5-3093251CDFA6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4ABF5-2F1F-49FD-B460-DC8B14156005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AE2DB-21C1-40D7-86E6-BFF66FE2CB3C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Mathematics</a:t>
          </a:r>
          <a:endParaRPr lang="en-US" sz="2200" kern="1200"/>
        </a:p>
      </dsp:txBody>
      <dsp:txXfrm>
        <a:off x="1274714" y="2177"/>
        <a:ext cx="5116560" cy="1103648"/>
      </dsp:txXfrm>
    </dsp:sp>
    <dsp:sp modelId="{0AC53DDB-0E0B-42A6-B156-BDEDC1E41B8D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13EB3-85FE-4A3A-A2FD-178E3AC0D1EF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F059A-FDD4-4AD8-BA17-D4235B6FC33E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Computer Science</a:t>
          </a:r>
          <a:endParaRPr lang="en-US" sz="2200" kern="1200"/>
        </a:p>
      </dsp:txBody>
      <dsp:txXfrm>
        <a:off x="1274714" y="1381738"/>
        <a:ext cx="5116560" cy="1103648"/>
      </dsp:txXfrm>
    </dsp:sp>
    <dsp:sp modelId="{87B7E53B-9886-4ED6-B394-1777FDB90537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BA39C-FA79-4A4B-9DAC-3D4656765808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4C07A-F44F-4CA7-85A1-BFAA31CF361E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Mechanical engineering and computer science</a:t>
          </a:r>
          <a:endParaRPr lang="en-US" sz="2200" kern="1200"/>
        </a:p>
      </dsp:txBody>
      <dsp:txXfrm>
        <a:off x="1274714" y="2761299"/>
        <a:ext cx="5116560" cy="1103648"/>
      </dsp:txXfrm>
    </dsp:sp>
    <dsp:sp modelId="{03F2F846-E7DA-456E-A34F-D41F5BC3D4BA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FC1BF-9C09-40FE-90DA-18F75DE44081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961DC-BA95-4AC8-BD11-F3C7FA4E1CE6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Applied math and computer science</a:t>
          </a:r>
          <a:endParaRPr lang="en-US" sz="2200" kern="1200"/>
        </a:p>
      </dsp:txBody>
      <dsp:txXfrm>
        <a:off x="1274714" y="4140860"/>
        <a:ext cx="5116560" cy="11036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B7952-A45A-4103-9890-3E7EF9E368B6}">
      <dsp:nvSpPr>
        <dsp:cNvPr id="0" name=""/>
        <dsp:cNvSpPr/>
      </dsp:nvSpPr>
      <dsp:spPr>
        <a:xfrm>
          <a:off x="1461083" y="105626"/>
          <a:ext cx="1185521" cy="118552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A4A3A-CA06-49DC-8D00-F54215113FE7}">
      <dsp:nvSpPr>
        <dsp:cNvPr id="0" name=""/>
        <dsp:cNvSpPr/>
      </dsp:nvSpPr>
      <dsp:spPr>
        <a:xfrm>
          <a:off x="1713736" y="358279"/>
          <a:ext cx="680217" cy="6802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BCAF8-1A6A-4464-A434-A25DD8CD61C7}">
      <dsp:nvSpPr>
        <dsp:cNvPr id="0" name=""/>
        <dsp:cNvSpPr/>
      </dsp:nvSpPr>
      <dsp:spPr>
        <a:xfrm>
          <a:off x="1082105" y="1660408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Subtracting strings</a:t>
          </a:r>
          <a:endParaRPr lang="en-US" sz="2300" kern="1200"/>
        </a:p>
      </dsp:txBody>
      <dsp:txXfrm>
        <a:off x="1082105" y="1660408"/>
        <a:ext cx="1943477" cy="720000"/>
      </dsp:txXfrm>
    </dsp:sp>
    <dsp:sp modelId="{6CAD301E-9FE0-48C6-BC87-6DC59C59D8CA}">
      <dsp:nvSpPr>
        <dsp:cNvPr id="0" name=""/>
        <dsp:cNvSpPr/>
      </dsp:nvSpPr>
      <dsp:spPr>
        <a:xfrm>
          <a:off x="3744669" y="105626"/>
          <a:ext cx="1185521" cy="118552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A130D-504C-4F9D-9315-8D109E64D43F}">
      <dsp:nvSpPr>
        <dsp:cNvPr id="0" name=""/>
        <dsp:cNvSpPr/>
      </dsp:nvSpPr>
      <dsp:spPr>
        <a:xfrm>
          <a:off x="3997321" y="358279"/>
          <a:ext cx="680217" cy="6802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B9582-F177-4852-BFDB-38CB9B7D7797}">
      <dsp:nvSpPr>
        <dsp:cNvPr id="0" name=""/>
        <dsp:cNvSpPr/>
      </dsp:nvSpPr>
      <dsp:spPr>
        <a:xfrm>
          <a:off x="3365691" y="1660408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Adding strings.</a:t>
          </a:r>
          <a:endParaRPr lang="en-US" sz="2300" kern="1200"/>
        </a:p>
      </dsp:txBody>
      <dsp:txXfrm>
        <a:off x="3365691" y="1660408"/>
        <a:ext cx="1943477" cy="720000"/>
      </dsp:txXfrm>
    </dsp:sp>
    <dsp:sp modelId="{573E1A19-EAEE-48CB-8117-05A7390CA7C0}">
      <dsp:nvSpPr>
        <dsp:cNvPr id="0" name=""/>
        <dsp:cNvSpPr/>
      </dsp:nvSpPr>
      <dsp:spPr>
        <a:xfrm>
          <a:off x="1461083" y="2866278"/>
          <a:ext cx="1185521" cy="118552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C0444-31DE-4989-811D-D862A8F41510}">
      <dsp:nvSpPr>
        <dsp:cNvPr id="0" name=""/>
        <dsp:cNvSpPr/>
      </dsp:nvSpPr>
      <dsp:spPr>
        <a:xfrm>
          <a:off x="1713736" y="3118930"/>
          <a:ext cx="680217" cy="6802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A23AC-1840-455E-AC90-91735EDD9D89}">
      <dsp:nvSpPr>
        <dsp:cNvPr id="0" name=""/>
        <dsp:cNvSpPr/>
      </dsp:nvSpPr>
      <dsp:spPr>
        <a:xfrm>
          <a:off x="1082105" y="4421060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Multiplying strings.</a:t>
          </a:r>
          <a:endParaRPr lang="en-US" sz="2300" kern="1200"/>
        </a:p>
      </dsp:txBody>
      <dsp:txXfrm>
        <a:off x="1082105" y="4421060"/>
        <a:ext cx="1943477" cy="720000"/>
      </dsp:txXfrm>
    </dsp:sp>
    <dsp:sp modelId="{7836289D-66D2-4D79-B3FA-721E02758B97}">
      <dsp:nvSpPr>
        <dsp:cNvPr id="0" name=""/>
        <dsp:cNvSpPr/>
      </dsp:nvSpPr>
      <dsp:spPr>
        <a:xfrm>
          <a:off x="3744669" y="2866278"/>
          <a:ext cx="1185521" cy="118552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801E3-FDF4-446A-A918-66ED1FA34966}">
      <dsp:nvSpPr>
        <dsp:cNvPr id="0" name=""/>
        <dsp:cNvSpPr/>
      </dsp:nvSpPr>
      <dsp:spPr>
        <a:xfrm>
          <a:off x="3997321" y="3118930"/>
          <a:ext cx="680217" cy="6802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BCC47-6FFC-4839-B5B1-A7FC2EFB92CD}">
      <dsp:nvSpPr>
        <dsp:cNvPr id="0" name=""/>
        <dsp:cNvSpPr/>
      </dsp:nvSpPr>
      <dsp:spPr>
        <a:xfrm>
          <a:off x="3365691" y="4421060"/>
          <a:ext cx="19434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Repeating strings.</a:t>
          </a:r>
          <a:endParaRPr lang="en-US" sz="2300" kern="1200"/>
        </a:p>
      </dsp:txBody>
      <dsp:txXfrm>
        <a:off x="3365691" y="4421060"/>
        <a:ext cx="1943477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46B2F-6F74-7D43-8B6F-DFB1D7FD471F}">
      <dsp:nvSpPr>
        <dsp:cNvPr id="0" name=""/>
        <dsp:cNvSpPr/>
      </dsp:nvSpPr>
      <dsp:spPr>
        <a:xfrm>
          <a:off x="0" y="8843"/>
          <a:ext cx="6391275" cy="1199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/>
            <a:t>Int</a:t>
          </a:r>
          <a:endParaRPr lang="en-US" sz="5000" kern="1200"/>
        </a:p>
      </dsp:txBody>
      <dsp:txXfrm>
        <a:off x="58543" y="67386"/>
        <a:ext cx="6274189" cy="1082164"/>
      </dsp:txXfrm>
    </dsp:sp>
    <dsp:sp modelId="{2C131C9C-97C0-B540-9D25-45BD1F36ABB9}">
      <dsp:nvSpPr>
        <dsp:cNvPr id="0" name=""/>
        <dsp:cNvSpPr/>
      </dsp:nvSpPr>
      <dsp:spPr>
        <a:xfrm>
          <a:off x="0" y="1352093"/>
          <a:ext cx="6391275" cy="1199250"/>
        </a:xfrm>
        <a:prstGeom prst="roundRect">
          <a:avLst/>
        </a:prstGeom>
        <a:solidFill>
          <a:schemeClr val="accent5">
            <a:hueOff val="-2136661"/>
            <a:satOff val="-3512"/>
            <a:lumOff val="-1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/>
            <a:t>Parameter</a:t>
          </a:r>
          <a:endParaRPr lang="en-US" sz="5000" kern="1200"/>
        </a:p>
      </dsp:txBody>
      <dsp:txXfrm>
        <a:off x="58543" y="1410636"/>
        <a:ext cx="6274189" cy="1082164"/>
      </dsp:txXfrm>
    </dsp:sp>
    <dsp:sp modelId="{1B8E1090-BE37-9842-A004-7A9F120B9BBB}">
      <dsp:nvSpPr>
        <dsp:cNvPr id="0" name=""/>
        <dsp:cNvSpPr/>
      </dsp:nvSpPr>
      <dsp:spPr>
        <a:xfrm>
          <a:off x="0" y="2695343"/>
          <a:ext cx="6391275" cy="1199250"/>
        </a:xfrm>
        <a:prstGeom prst="roundRect">
          <a:avLst/>
        </a:prstGeom>
        <a:solidFill>
          <a:schemeClr val="accent5">
            <a:hueOff val="-4273322"/>
            <a:satOff val="-7025"/>
            <a:lumOff val="-2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/>
            <a:t>Perimeter</a:t>
          </a:r>
          <a:endParaRPr lang="en-US" sz="5000" kern="1200"/>
        </a:p>
      </dsp:txBody>
      <dsp:txXfrm>
        <a:off x="58543" y="2753886"/>
        <a:ext cx="6274189" cy="1082164"/>
      </dsp:txXfrm>
    </dsp:sp>
    <dsp:sp modelId="{A6091D57-E454-8044-9BCB-E175DD193A9A}">
      <dsp:nvSpPr>
        <dsp:cNvPr id="0" name=""/>
        <dsp:cNvSpPr/>
      </dsp:nvSpPr>
      <dsp:spPr>
        <a:xfrm>
          <a:off x="0" y="4038593"/>
          <a:ext cx="6391275" cy="1199250"/>
        </a:xfrm>
        <a:prstGeom prst="roundRect">
          <a:avLst/>
        </a:prstGeom>
        <a:solidFill>
          <a:schemeClr val="accent5">
            <a:hueOff val="-6409983"/>
            <a:satOff val="-10537"/>
            <a:lumOff val="-3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/>
            <a:t>Text</a:t>
          </a:r>
          <a:endParaRPr lang="en-US" sz="5000" kern="1200"/>
        </a:p>
      </dsp:txBody>
      <dsp:txXfrm>
        <a:off x="58543" y="4097136"/>
        <a:ext cx="6274189" cy="10821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C6E19-2CA3-4164-9632-58D24B88BAD7}">
      <dsp:nvSpPr>
        <dsp:cNvPr id="0" name=""/>
        <dsp:cNvSpPr/>
      </dsp:nvSpPr>
      <dsp:spPr>
        <a:xfrm>
          <a:off x="1430660" y="17715"/>
          <a:ext cx="1873125" cy="187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59B99-8FE1-42A5-9EF7-E6A8F8CD8326}">
      <dsp:nvSpPr>
        <dsp:cNvPr id="0" name=""/>
        <dsp:cNvSpPr/>
      </dsp:nvSpPr>
      <dsp:spPr>
        <a:xfrm>
          <a:off x="285972" y="2348745"/>
          <a:ext cx="41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/>
            <a:t>True</a:t>
          </a:r>
          <a:endParaRPr lang="en-US" sz="5000" kern="1200"/>
        </a:p>
      </dsp:txBody>
      <dsp:txXfrm>
        <a:off x="285972" y="2348745"/>
        <a:ext cx="4162500" cy="720000"/>
      </dsp:txXfrm>
    </dsp:sp>
    <dsp:sp modelId="{3D2BC68E-0E12-4305-8406-E3AB8FCFBD1A}">
      <dsp:nvSpPr>
        <dsp:cNvPr id="0" name=""/>
        <dsp:cNvSpPr/>
      </dsp:nvSpPr>
      <dsp:spPr>
        <a:xfrm>
          <a:off x="6321597" y="17715"/>
          <a:ext cx="1873125" cy="187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A18DB-3165-4F8F-BF14-E97C21647254}">
      <dsp:nvSpPr>
        <dsp:cNvPr id="0" name=""/>
        <dsp:cNvSpPr/>
      </dsp:nvSpPr>
      <dsp:spPr>
        <a:xfrm>
          <a:off x="5176910" y="2348745"/>
          <a:ext cx="41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0" i="0" kern="1200"/>
            <a:t>False</a:t>
          </a:r>
          <a:endParaRPr lang="en-US" sz="5000" kern="1200"/>
        </a:p>
      </dsp:txBody>
      <dsp:txXfrm>
        <a:off x="5176910" y="2348745"/>
        <a:ext cx="4162500" cy="7200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F6ACC-E390-43A7-AA73-13904A622603}">
      <dsp:nvSpPr>
        <dsp:cNvPr id="0" name=""/>
        <dsp:cNvSpPr/>
      </dsp:nvSpPr>
      <dsp:spPr>
        <a:xfrm>
          <a:off x="0" y="852586"/>
          <a:ext cx="6391275" cy="1574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AF329-5261-453D-A392-930F0C1773B0}">
      <dsp:nvSpPr>
        <dsp:cNvPr id="0" name=""/>
        <dsp:cNvSpPr/>
      </dsp:nvSpPr>
      <dsp:spPr>
        <a:xfrm>
          <a:off x="476136" y="1206738"/>
          <a:ext cx="865703" cy="86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D3994-3B9B-492A-B3B0-7F7E26EC3FF5}">
      <dsp:nvSpPr>
        <dsp:cNvPr id="0" name=""/>
        <dsp:cNvSpPr/>
      </dsp:nvSpPr>
      <dsp:spPr>
        <a:xfrm>
          <a:off x="1817977" y="852586"/>
          <a:ext cx="4573297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True</a:t>
          </a:r>
          <a:endParaRPr lang="en-US" sz="2500" kern="1200"/>
        </a:p>
      </dsp:txBody>
      <dsp:txXfrm>
        <a:off x="1817977" y="852586"/>
        <a:ext cx="4573297" cy="1574006"/>
      </dsp:txXfrm>
    </dsp:sp>
    <dsp:sp modelId="{314E168F-7AB5-4932-8E2B-0FF5A33B1BCE}">
      <dsp:nvSpPr>
        <dsp:cNvPr id="0" name=""/>
        <dsp:cNvSpPr/>
      </dsp:nvSpPr>
      <dsp:spPr>
        <a:xfrm>
          <a:off x="0" y="2820094"/>
          <a:ext cx="6391275" cy="1574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AAAB9-D56A-460D-A652-69D01706ACAB}">
      <dsp:nvSpPr>
        <dsp:cNvPr id="0" name=""/>
        <dsp:cNvSpPr/>
      </dsp:nvSpPr>
      <dsp:spPr>
        <a:xfrm>
          <a:off x="476136" y="3174245"/>
          <a:ext cx="865703" cy="86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D632F-33ED-4AE1-8CC6-71077BEB7BAA}">
      <dsp:nvSpPr>
        <dsp:cNvPr id="0" name=""/>
        <dsp:cNvSpPr/>
      </dsp:nvSpPr>
      <dsp:spPr>
        <a:xfrm>
          <a:off x="1817977" y="2820094"/>
          <a:ext cx="4573297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False</a:t>
          </a:r>
          <a:endParaRPr lang="en-US" sz="2500" kern="1200"/>
        </a:p>
      </dsp:txBody>
      <dsp:txXfrm>
        <a:off x="1817977" y="2820094"/>
        <a:ext cx="4573297" cy="157400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DFB14-69A3-354C-B829-7730F1FEAB54}">
      <dsp:nvSpPr>
        <dsp:cNvPr id="0" name=""/>
        <dsp:cNvSpPr/>
      </dsp:nvSpPr>
      <dsp:spPr>
        <a:xfrm>
          <a:off x="594033" y="0"/>
          <a:ext cx="4928728" cy="492872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7B33D6-683D-8B43-8690-4CA8777296BA}">
      <dsp:nvSpPr>
        <dsp:cNvPr id="0" name=""/>
        <dsp:cNvSpPr/>
      </dsp:nvSpPr>
      <dsp:spPr>
        <a:xfrm>
          <a:off x="1062262" y="468229"/>
          <a:ext cx="1922203" cy="19222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Preconditional statements</a:t>
          </a:r>
          <a:endParaRPr lang="en-US" sz="1700" kern="1200"/>
        </a:p>
      </dsp:txBody>
      <dsp:txXfrm>
        <a:off x="1156096" y="562063"/>
        <a:ext cx="1734535" cy="1734535"/>
      </dsp:txXfrm>
    </dsp:sp>
    <dsp:sp modelId="{A7C185C1-68CB-6048-B731-8680E30A6D02}">
      <dsp:nvSpPr>
        <dsp:cNvPr id="0" name=""/>
        <dsp:cNvSpPr/>
      </dsp:nvSpPr>
      <dsp:spPr>
        <a:xfrm>
          <a:off x="3132328" y="468229"/>
          <a:ext cx="1922203" cy="19222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Decision-making statements</a:t>
          </a:r>
          <a:endParaRPr lang="en-US" sz="1700" kern="1200"/>
        </a:p>
      </dsp:txBody>
      <dsp:txXfrm>
        <a:off x="3226162" y="562063"/>
        <a:ext cx="1734535" cy="1734535"/>
      </dsp:txXfrm>
    </dsp:sp>
    <dsp:sp modelId="{A3A2C630-D2DD-1E4B-A86B-9211EAB336D9}">
      <dsp:nvSpPr>
        <dsp:cNvPr id="0" name=""/>
        <dsp:cNvSpPr/>
      </dsp:nvSpPr>
      <dsp:spPr>
        <a:xfrm>
          <a:off x="1062262" y="2538294"/>
          <a:ext cx="1922203" cy="19222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Argumentative statements</a:t>
          </a:r>
          <a:endParaRPr lang="en-US" sz="1700" kern="1200"/>
        </a:p>
      </dsp:txBody>
      <dsp:txXfrm>
        <a:off x="1156096" y="2632128"/>
        <a:ext cx="1734535" cy="1734535"/>
      </dsp:txXfrm>
    </dsp:sp>
    <dsp:sp modelId="{D3437711-28A9-3647-9558-CF433FF7B5EC}">
      <dsp:nvSpPr>
        <dsp:cNvPr id="0" name=""/>
        <dsp:cNvSpPr/>
      </dsp:nvSpPr>
      <dsp:spPr>
        <a:xfrm>
          <a:off x="3132328" y="2538294"/>
          <a:ext cx="1922203" cy="19222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Conditional statements</a:t>
          </a:r>
          <a:endParaRPr lang="en-US" sz="1700" kern="1200"/>
        </a:p>
      </dsp:txBody>
      <dsp:txXfrm>
        <a:off x="3226162" y="2632128"/>
        <a:ext cx="1734535" cy="173453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70AED-DEB1-F74B-9E0B-53071A997B34}">
      <dsp:nvSpPr>
        <dsp:cNvPr id="0" name=""/>
        <dsp:cNvSpPr/>
      </dsp:nvSpPr>
      <dsp:spPr>
        <a:xfrm>
          <a:off x="0" y="23063"/>
          <a:ext cx="6391275" cy="12331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Easy to remember what the methods did</a:t>
          </a:r>
          <a:endParaRPr lang="en-US" sz="3100" kern="1200"/>
        </a:p>
      </dsp:txBody>
      <dsp:txXfrm>
        <a:off x="60199" y="83262"/>
        <a:ext cx="6270877" cy="1112781"/>
      </dsp:txXfrm>
    </dsp:sp>
    <dsp:sp modelId="{59952564-72E6-4F44-B7FD-EE4E3A2CC8BF}">
      <dsp:nvSpPr>
        <dsp:cNvPr id="0" name=""/>
        <dsp:cNvSpPr/>
      </dsp:nvSpPr>
      <dsp:spPr>
        <a:xfrm>
          <a:off x="0" y="1345523"/>
          <a:ext cx="6391275" cy="1233179"/>
        </a:xfrm>
        <a:prstGeom prst="roundRect">
          <a:avLst/>
        </a:prstGeom>
        <a:solidFill>
          <a:schemeClr val="accent2">
            <a:hueOff val="8908"/>
            <a:satOff val="-25242"/>
            <a:lumOff val="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Easy for other people to understand code</a:t>
          </a:r>
          <a:endParaRPr lang="en-US" sz="3100" kern="1200"/>
        </a:p>
      </dsp:txBody>
      <dsp:txXfrm>
        <a:off x="60199" y="1405722"/>
        <a:ext cx="6270877" cy="1112781"/>
      </dsp:txXfrm>
    </dsp:sp>
    <dsp:sp modelId="{082FE2C6-4FCA-1340-B473-7261D89D773C}">
      <dsp:nvSpPr>
        <dsp:cNvPr id="0" name=""/>
        <dsp:cNvSpPr/>
      </dsp:nvSpPr>
      <dsp:spPr>
        <a:xfrm>
          <a:off x="0" y="2667983"/>
          <a:ext cx="6391275" cy="1233179"/>
        </a:xfrm>
        <a:prstGeom prst="roundRect">
          <a:avLst/>
        </a:prstGeom>
        <a:solidFill>
          <a:schemeClr val="accent2">
            <a:hueOff val="17815"/>
            <a:satOff val="-50484"/>
            <a:lumOff val="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Gives Description for the methods and variables</a:t>
          </a:r>
          <a:endParaRPr lang="en-US" sz="3100" kern="1200"/>
        </a:p>
      </dsp:txBody>
      <dsp:txXfrm>
        <a:off x="60199" y="2728182"/>
        <a:ext cx="6270877" cy="1112781"/>
      </dsp:txXfrm>
    </dsp:sp>
    <dsp:sp modelId="{934DB73D-51DB-CD4D-839D-CE0B12C9C3CF}">
      <dsp:nvSpPr>
        <dsp:cNvPr id="0" name=""/>
        <dsp:cNvSpPr/>
      </dsp:nvSpPr>
      <dsp:spPr>
        <a:xfrm>
          <a:off x="0" y="3990443"/>
          <a:ext cx="6391275" cy="1233179"/>
        </a:xfrm>
        <a:prstGeom prst="roundRect">
          <a:avLst/>
        </a:prstGeom>
        <a:solidFill>
          <a:schemeClr val="accent2">
            <a:hueOff val="26723"/>
            <a:satOff val="-75726"/>
            <a:lumOff val="470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All of the above</a:t>
          </a:r>
          <a:endParaRPr lang="en-US" sz="3100" kern="1200"/>
        </a:p>
      </dsp:txBody>
      <dsp:txXfrm>
        <a:off x="60199" y="4050642"/>
        <a:ext cx="6270877" cy="111278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B6831-A35B-4861-82D4-2240A800247F}">
      <dsp:nvSpPr>
        <dsp:cNvPr id="0" name=""/>
        <dsp:cNvSpPr/>
      </dsp:nvSpPr>
      <dsp:spPr>
        <a:xfrm>
          <a:off x="1430660" y="17715"/>
          <a:ext cx="1873125" cy="187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A8366-B75E-43DC-A866-9FBCDB66F676}">
      <dsp:nvSpPr>
        <dsp:cNvPr id="0" name=""/>
        <dsp:cNvSpPr/>
      </dsp:nvSpPr>
      <dsp:spPr>
        <a:xfrm>
          <a:off x="285972" y="2348745"/>
          <a:ext cx="41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Congratulations on passing Rapid Fire</a:t>
          </a:r>
          <a:endParaRPr lang="en-US" sz="2500" kern="1200"/>
        </a:p>
      </dsp:txBody>
      <dsp:txXfrm>
        <a:off x="285972" y="2348745"/>
        <a:ext cx="4162500" cy="720000"/>
      </dsp:txXfrm>
    </dsp:sp>
    <dsp:sp modelId="{6E1A979E-5252-47DD-A593-EB37D29ECB43}">
      <dsp:nvSpPr>
        <dsp:cNvPr id="0" name=""/>
        <dsp:cNvSpPr/>
      </dsp:nvSpPr>
      <dsp:spPr>
        <a:xfrm>
          <a:off x="6321597" y="17715"/>
          <a:ext cx="1873125" cy="187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FEAA3-167A-4DA3-B091-ED5D68275FB8}">
      <dsp:nvSpPr>
        <dsp:cNvPr id="0" name=""/>
        <dsp:cNvSpPr/>
      </dsp:nvSpPr>
      <dsp:spPr>
        <a:xfrm>
          <a:off x="5176910" y="2348745"/>
          <a:ext cx="41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Now we will start the next round</a:t>
          </a:r>
          <a:endParaRPr lang="en-US" sz="2500" kern="1200"/>
        </a:p>
      </dsp:txBody>
      <dsp:txXfrm>
        <a:off x="5176910" y="2348745"/>
        <a:ext cx="41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878CB-3543-4D73-8F90-92505FD91AE5}">
      <dsp:nvSpPr>
        <dsp:cNvPr id="0" name=""/>
        <dsp:cNvSpPr/>
      </dsp:nvSpPr>
      <dsp:spPr>
        <a:xfrm>
          <a:off x="0" y="601"/>
          <a:ext cx="6116795" cy="1407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38F9DB-6C62-4C86-B124-C7EF22B6ED48}">
      <dsp:nvSpPr>
        <dsp:cNvPr id="0" name=""/>
        <dsp:cNvSpPr/>
      </dsp:nvSpPr>
      <dsp:spPr>
        <a:xfrm>
          <a:off x="425878" y="317371"/>
          <a:ext cx="774325" cy="774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8E661-E6EB-4889-A0F1-EADC1C455EDD}">
      <dsp:nvSpPr>
        <dsp:cNvPr id="0" name=""/>
        <dsp:cNvSpPr/>
      </dsp:nvSpPr>
      <dsp:spPr>
        <a:xfrm>
          <a:off x="1626083" y="601"/>
          <a:ext cx="4490711" cy="1407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99" tIns="148999" rIns="148999" bIns="1489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Takes a string as an input and returns the reversed version of the string</a:t>
          </a:r>
          <a:endParaRPr lang="en-US" sz="2500" kern="1200"/>
        </a:p>
      </dsp:txBody>
      <dsp:txXfrm>
        <a:off x="1626083" y="601"/>
        <a:ext cx="4490711" cy="1407864"/>
      </dsp:txXfrm>
    </dsp:sp>
    <dsp:sp modelId="{718175E0-42A9-4D56-8F83-EBD80026DB87}">
      <dsp:nvSpPr>
        <dsp:cNvPr id="0" name=""/>
        <dsp:cNvSpPr/>
      </dsp:nvSpPr>
      <dsp:spPr>
        <a:xfrm>
          <a:off x="0" y="1760431"/>
          <a:ext cx="6116795" cy="1407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15FCF-6D19-4327-B829-9CBDBFBA6F9A}">
      <dsp:nvSpPr>
        <dsp:cNvPr id="0" name=""/>
        <dsp:cNvSpPr/>
      </dsp:nvSpPr>
      <dsp:spPr>
        <a:xfrm>
          <a:off x="425878" y="2077201"/>
          <a:ext cx="774325" cy="774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DBF0C-B953-4F58-8D1C-D4D4FDCF5C62}">
      <dsp:nvSpPr>
        <dsp:cNvPr id="0" name=""/>
        <dsp:cNvSpPr/>
      </dsp:nvSpPr>
      <dsp:spPr>
        <a:xfrm>
          <a:off x="1626083" y="1760431"/>
          <a:ext cx="4490711" cy="1407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99" tIns="148999" rIns="148999" bIns="1489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Input: Proggramming</a:t>
          </a:r>
          <a:endParaRPr lang="en-US" sz="2500" kern="1200"/>
        </a:p>
      </dsp:txBody>
      <dsp:txXfrm>
        <a:off x="1626083" y="1760431"/>
        <a:ext cx="4490711" cy="1407864"/>
      </dsp:txXfrm>
    </dsp:sp>
    <dsp:sp modelId="{180E7DCB-0504-4349-A1B5-BD53F0FAEFC5}">
      <dsp:nvSpPr>
        <dsp:cNvPr id="0" name=""/>
        <dsp:cNvSpPr/>
      </dsp:nvSpPr>
      <dsp:spPr>
        <a:xfrm>
          <a:off x="0" y="3520262"/>
          <a:ext cx="6116795" cy="1407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8C8F4-E910-4B7E-82A1-BAD0A717F748}">
      <dsp:nvSpPr>
        <dsp:cNvPr id="0" name=""/>
        <dsp:cNvSpPr/>
      </dsp:nvSpPr>
      <dsp:spPr>
        <a:xfrm>
          <a:off x="425878" y="3837031"/>
          <a:ext cx="774325" cy="774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3FE87-707A-488F-B6E1-0250909B29B7}">
      <dsp:nvSpPr>
        <dsp:cNvPr id="0" name=""/>
        <dsp:cNvSpPr/>
      </dsp:nvSpPr>
      <dsp:spPr>
        <a:xfrm>
          <a:off x="1626083" y="3520262"/>
          <a:ext cx="4490711" cy="1407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99" tIns="148999" rIns="148999" bIns="1489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Output: gnimmarggorP</a:t>
          </a:r>
          <a:endParaRPr lang="en-US" sz="2500" kern="1200"/>
        </a:p>
      </dsp:txBody>
      <dsp:txXfrm>
        <a:off x="1626083" y="3520262"/>
        <a:ext cx="4490711" cy="14078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81F34-D955-4837-9F14-657C9AD03A5B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B54C3D-0601-4724-AA13-FAF91A2E26ED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26ABF-BE88-4D02-BE94-905F31DB9C9D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There will be no options to choose from.</a:t>
          </a:r>
          <a:endParaRPr lang="en-US" sz="2100" kern="1200"/>
        </a:p>
      </dsp:txBody>
      <dsp:txXfrm>
        <a:off x="1730984" y="640"/>
        <a:ext cx="4660290" cy="1498687"/>
      </dsp:txXfrm>
    </dsp:sp>
    <dsp:sp modelId="{27E0F5DD-F93C-49CA-9212-E29D3220FD5D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657DE-275F-44E5-80FF-E5181770A9BE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7A1D1-85C5-4893-92A9-CA5811A263B7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Just use short phrases or a few sentences to answer the questions accordingly.</a:t>
          </a:r>
          <a:endParaRPr lang="en-US" sz="2100" kern="1200"/>
        </a:p>
      </dsp:txBody>
      <dsp:txXfrm>
        <a:off x="1730984" y="1873999"/>
        <a:ext cx="4660290" cy="1498687"/>
      </dsp:txXfrm>
    </dsp:sp>
    <dsp:sp modelId="{F4ADC750-49E0-4B4F-AF86-11B2BA5A5AE7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CE2AF-8D0C-4403-999D-C639E2276275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5881A-3310-43B8-B4E6-A0D1DC199CBF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If someone tries but explains half, another student can complete the answer, and both get 1 point each.</a:t>
          </a:r>
          <a:endParaRPr lang="en-US" sz="2100" kern="1200" dirty="0"/>
        </a:p>
      </dsp:txBody>
      <dsp:txXfrm>
        <a:off x="1730984" y="3747359"/>
        <a:ext cx="4660290" cy="14986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04ED5-74AD-664E-8625-94991C1B332C}">
      <dsp:nvSpPr>
        <dsp:cNvPr id="0" name=""/>
        <dsp:cNvSpPr/>
      </dsp:nvSpPr>
      <dsp:spPr>
        <a:xfrm>
          <a:off x="1174" y="184257"/>
          <a:ext cx="4124157" cy="2618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3FFADE-DC5C-4544-B83A-C806CC41AC1C}">
      <dsp:nvSpPr>
        <dsp:cNvPr id="0" name=""/>
        <dsp:cNvSpPr/>
      </dsp:nvSpPr>
      <dsp:spPr>
        <a:xfrm>
          <a:off x="459414" y="619585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Here you will be shown screenshots of code.</a:t>
          </a:r>
          <a:endParaRPr lang="en-US" sz="2600" kern="1200"/>
        </a:p>
      </dsp:txBody>
      <dsp:txXfrm>
        <a:off x="536117" y="696288"/>
        <a:ext cx="3970751" cy="2465433"/>
      </dsp:txXfrm>
    </dsp:sp>
    <dsp:sp modelId="{FF894041-0D06-F34F-BE67-0E9EBC065472}">
      <dsp:nvSpPr>
        <dsp:cNvPr id="0" name=""/>
        <dsp:cNvSpPr/>
      </dsp:nvSpPr>
      <dsp:spPr>
        <a:xfrm>
          <a:off x="5041811" y="184257"/>
          <a:ext cx="4124157" cy="26188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353A7D-184A-0246-996E-A31729DB3F52}">
      <dsp:nvSpPr>
        <dsp:cNvPr id="0" name=""/>
        <dsp:cNvSpPr/>
      </dsp:nvSpPr>
      <dsp:spPr>
        <a:xfrm>
          <a:off x="5500051" y="619585"/>
          <a:ext cx="4124157" cy="26188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You have to decide what will be the output or in other words what will happen when the code is run.</a:t>
          </a:r>
          <a:endParaRPr lang="en-US" sz="2600" kern="1200"/>
        </a:p>
      </dsp:txBody>
      <dsp:txXfrm>
        <a:off x="5576754" y="696288"/>
        <a:ext cx="3970751" cy="2465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4270-E458-684C-8BFB-D70489D41BDD}">
      <dsp:nvSpPr>
        <dsp:cNvPr id="0" name=""/>
        <dsp:cNvSpPr/>
      </dsp:nvSpPr>
      <dsp:spPr>
        <a:xfrm>
          <a:off x="0" y="0"/>
          <a:ext cx="6391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42630-57F7-1C4C-BEAC-EE85D8970481}">
      <dsp:nvSpPr>
        <dsp:cNvPr id="0" name=""/>
        <dsp:cNvSpPr/>
      </dsp:nvSpPr>
      <dsp:spPr>
        <a:xfrm>
          <a:off x="0" y="0"/>
          <a:ext cx="6391275" cy="13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/>
            <a:t>3 rounds</a:t>
          </a:r>
          <a:endParaRPr lang="en-US" sz="4200" kern="1200"/>
        </a:p>
      </dsp:txBody>
      <dsp:txXfrm>
        <a:off x="0" y="0"/>
        <a:ext cx="6391275" cy="1311671"/>
      </dsp:txXfrm>
    </dsp:sp>
    <dsp:sp modelId="{00950A59-7322-9A41-9E58-E607FCB82FA5}">
      <dsp:nvSpPr>
        <dsp:cNvPr id="0" name=""/>
        <dsp:cNvSpPr/>
      </dsp:nvSpPr>
      <dsp:spPr>
        <a:xfrm>
          <a:off x="0" y="1311671"/>
          <a:ext cx="6391275" cy="0"/>
        </a:xfrm>
        <a:prstGeom prst="line">
          <a:avLst/>
        </a:prstGeom>
        <a:solidFill>
          <a:schemeClr val="accent2">
            <a:hueOff val="8908"/>
            <a:satOff val="-25242"/>
            <a:lumOff val="1569"/>
            <a:alphaOff val="0"/>
          </a:schemeClr>
        </a:solidFill>
        <a:ln w="19050" cap="rnd" cmpd="sng" algn="ctr">
          <a:solidFill>
            <a:schemeClr val="accent2">
              <a:hueOff val="8908"/>
              <a:satOff val="-25242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E1665-7FBD-3840-900A-0512A41A27CD}">
      <dsp:nvSpPr>
        <dsp:cNvPr id="0" name=""/>
        <dsp:cNvSpPr/>
      </dsp:nvSpPr>
      <dsp:spPr>
        <a:xfrm>
          <a:off x="0" y="1311671"/>
          <a:ext cx="6391275" cy="13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/>
            <a:t>Rapid Fire Round</a:t>
          </a:r>
          <a:endParaRPr lang="en-US" sz="4200" kern="1200"/>
        </a:p>
      </dsp:txBody>
      <dsp:txXfrm>
        <a:off x="0" y="1311671"/>
        <a:ext cx="6391275" cy="1311671"/>
      </dsp:txXfrm>
    </dsp:sp>
    <dsp:sp modelId="{3F30D172-E1E9-C745-A74E-E0062B3C6465}">
      <dsp:nvSpPr>
        <dsp:cNvPr id="0" name=""/>
        <dsp:cNvSpPr/>
      </dsp:nvSpPr>
      <dsp:spPr>
        <a:xfrm>
          <a:off x="0" y="2623343"/>
          <a:ext cx="6391275" cy="0"/>
        </a:xfrm>
        <a:prstGeom prst="line">
          <a:avLst/>
        </a:prstGeom>
        <a:solidFill>
          <a:schemeClr val="accent2">
            <a:hueOff val="17815"/>
            <a:satOff val="-50484"/>
            <a:lumOff val="3137"/>
            <a:alphaOff val="0"/>
          </a:schemeClr>
        </a:solidFill>
        <a:ln w="19050" cap="rnd" cmpd="sng" algn="ctr">
          <a:solidFill>
            <a:schemeClr val="accent2">
              <a:hueOff val="17815"/>
              <a:satOff val="-50484"/>
              <a:lumOff val="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B6D02-4F61-974B-B86A-9236B84513FD}">
      <dsp:nvSpPr>
        <dsp:cNvPr id="0" name=""/>
        <dsp:cNvSpPr/>
      </dsp:nvSpPr>
      <dsp:spPr>
        <a:xfrm>
          <a:off x="0" y="2623343"/>
          <a:ext cx="6391275" cy="13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/>
            <a:t>Memory Jogger Round</a:t>
          </a:r>
          <a:endParaRPr lang="en-US" sz="4200" kern="1200"/>
        </a:p>
      </dsp:txBody>
      <dsp:txXfrm>
        <a:off x="0" y="2623343"/>
        <a:ext cx="6391275" cy="1311671"/>
      </dsp:txXfrm>
    </dsp:sp>
    <dsp:sp modelId="{AC25CE20-6E67-0E4C-8648-7AE11DBDC695}">
      <dsp:nvSpPr>
        <dsp:cNvPr id="0" name=""/>
        <dsp:cNvSpPr/>
      </dsp:nvSpPr>
      <dsp:spPr>
        <a:xfrm>
          <a:off x="0" y="3935015"/>
          <a:ext cx="6391275" cy="0"/>
        </a:xfrm>
        <a:prstGeom prst="line">
          <a:avLst/>
        </a:prstGeom>
        <a:solidFill>
          <a:schemeClr val="accent2">
            <a:hueOff val="26723"/>
            <a:satOff val="-75726"/>
            <a:lumOff val="4706"/>
            <a:alphaOff val="0"/>
          </a:schemeClr>
        </a:solidFill>
        <a:ln w="19050" cap="rnd" cmpd="sng" algn="ctr">
          <a:solidFill>
            <a:schemeClr val="accent2">
              <a:hueOff val="26723"/>
              <a:satOff val="-75726"/>
              <a:lumOff val="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15917-3C25-F244-B885-82DAF74AA695}">
      <dsp:nvSpPr>
        <dsp:cNvPr id="0" name=""/>
        <dsp:cNvSpPr/>
      </dsp:nvSpPr>
      <dsp:spPr>
        <a:xfrm>
          <a:off x="0" y="3935015"/>
          <a:ext cx="6391275" cy="13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0" i="0" kern="1200"/>
            <a:t>In and Out Round</a:t>
          </a:r>
          <a:endParaRPr lang="en-US" sz="4200" kern="1200"/>
        </a:p>
      </dsp:txBody>
      <dsp:txXfrm>
        <a:off x="0" y="3935015"/>
        <a:ext cx="6391275" cy="13116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65E74-E835-46F8-A7F8-FED185FC8444}">
      <dsp:nvSpPr>
        <dsp:cNvPr id="0" name=""/>
        <dsp:cNvSpPr/>
      </dsp:nvSpPr>
      <dsp:spPr>
        <a:xfrm>
          <a:off x="0" y="1697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925B8-CE4E-4621-A427-74F79D17B9EC}">
      <dsp:nvSpPr>
        <dsp:cNvPr id="0" name=""/>
        <dsp:cNvSpPr/>
      </dsp:nvSpPr>
      <dsp:spPr>
        <a:xfrm>
          <a:off x="218771" y="164420"/>
          <a:ext cx="397767" cy="3977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19783-722B-4DBA-9B00-164872C0913D}">
      <dsp:nvSpPr>
        <dsp:cNvPr id="0" name=""/>
        <dsp:cNvSpPr/>
      </dsp:nvSpPr>
      <dsp:spPr>
        <a:xfrm>
          <a:off x="835310" y="1697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Whoever buzzes first, gets to answer first. </a:t>
          </a:r>
        </a:p>
      </dsp:txBody>
      <dsp:txXfrm>
        <a:off x="835310" y="1697"/>
        <a:ext cx="5555964" cy="723212"/>
      </dsp:txXfrm>
    </dsp:sp>
    <dsp:sp modelId="{61C0CAEB-1777-437E-8E56-0EC7E7AE8105}">
      <dsp:nvSpPr>
        <dsp:cNvPr id="0" name=""/>
        <dsp:cNvSpPr/>
      </dsp:nvSpPr>
      <dsp:spPr>
        <a:xfrm>
          <a:off x="0" y="905713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BD670-C01B-46E5-A4B7-D4F586E3E6CE}">
      <dsp:nvSpPr>
        <dsp:cNvPr id="0" name=""/>
        <dsp:cNvSpPr/>
      </dsp:nvSpPr>
      <dsp:spPr>
        <a:xfrm>
          <a:off x="218771" y="1068436"/>
          <a:ext cx="397767" cy="3977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8E4AF-FB41-4E2E-808D-CE8CAC16A971}">
      <dsp:nvSpPr>
        <dsp:cNvPr id="0" name=""/>
        <dsp:cNvSpPr/>
      </dsp:nvSpPr>
      <dsp:spPr>
        <a:xfrm>
          <a:off x="835310" y="905713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the answer is wrong, someone else can get the point by answering.</a:t>
          </a:r>
        </a:p>
      </dsp:txBody>
      <dsp:txXfrm>
        <a:off x="835310" y="905713"/>
        <a:ext cx="5555964" cy="723212"/>
      </dsp:txXfrm>
    </dsp:sp>
    <dsp:sp modelId="{7C4D8C7D-B54B-4E5A-8D00-C2A981812640}">
      <dsp:nvSpPr>
        <dsp:cNvPr id="0" name=""/>
        <dsp:cNvSpPr/>
      </dsp:nvSpPr>
      <dsp:spPr>
        <a:xfrm>
          <a:off x="0" y="1809729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DE4F-253F-4C20-B4F4-839782CE6864}">
      <dsp:nvSpPr>
        <dsp:cNvPr id="0" name=""/>
        <dsp:cNvSpPr/>
      </dsp:nvSpPr>
      <dsp:spPr>
        <a:xfrm>
          <a:off x="218771" y="1972452"/>
          <a:ext cx="397767" cy="3977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12C23-5327-4165-8073-1A673D8231D9}">
      <dsp:nvSpPr>
        <dsp:cNvPr id="0" name=""/>
        <dsp:cNvSpPr/>
      </dsp:nvSpPr>
      <dsp:spPr>
        <a:xfrm>
          <a:off x="835310" y="1809729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 points each question. Players can share points.</a:t>
          </a:r>
        </a:p>
      </dsp:txBody>
      <dsp:txXfrm>
        <a:off x="835310" y="1809729"/>
        <a:ext cx="5555964" cy="723212"/>
      </dsp:txXfrm>
    </dsp:sp>
    <dsp:sp modelId="{A9F9E943-B61C-47BB-8B2E-885825EBDC45}">
      <dsp:nvSpPr>
        <dsp:cNvPr id="0" name=""/>
        <dsp:cNvSpPr/>
      </dsp:nvSpPr>
      <dsp:spPr>
        <a:xfrm>
          <a:off x="0" y="2713745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CDE58-B3BD-4C9A-97C1-065ED8C129A1}">
      <dsp:nvSpPr>
        <dsp:cNvPr id="0" name=""/>
        <dsp:cNvSpPr/>
      </dsp:nvSpPr>
      <dsp:spPr>
        <a:xfrm>
          <a:off x="218771" y="2876467"/>
          <a:ext cx="397767" cy="3977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DFEF6-912F-4945-B7F5-238AAE02F3A5}">
      <dsp:nvSpPr>
        <dsp:cNvPr id="0" name=""/>
        <dsp:cNvSpPr/>
      </dsp:nvSpPr>
      <dsp:spPr>
        <a:xfrm>
          <a:off x="835310" y="2713745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Take your time. Buzz only when you are ready to answer.</a:t>
          </a:r>
        </a:p>
      </dsp:txBody>
      <dsp:txXfrm>
        <a:off x="835310" y="2713745"/>
        <a:ext cx="5555964" cy="723212"/>
      </dsp:txXfrm>
    </dsp:sp>
    <dsp:sp modelId="{BA8906C5-231D-441F-A028-9189E548C79B}">
      <dsp:nvSpPr>
        <dsp:cNvPr id="0" name=""/>
        <dsp:cNvSpPr/>
      </dsp:nvSpPr>
      <dsp:spPr>
        <a:xfrm>
          <a:off x="0" y="3617761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8ECE4-A153-4B3A-BC56-FA8B4CB9BD83}">
      <dsp:nvSpPr>
        <dsp:cNvPr id="0" name=""/>
        <dsp:cNvSpPr/>
      </dsp:nvSpPr>
      <dsp:spPr>
        <a:xfrm>
          <a:off x="218771" y="3780483"/>
          <a:ext cx="397767" cy="3977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C54C1-FDB8-440D-B39E-0141C1F6E20F}">
      <dsp:nvSpPr>
        <dsp:cNvPr id="0" name=""/>
        <dsp:cNvSpPr/>
      </dsp:nvSpPr>
      <dsp:spPr>
        <a:xfrm>
          <a:off x="835310" y="3617761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deduction for wrong answer.</a:t>
          </a:r>
        </a:p>
      </dsp:txBody>
      <dsp:txXfrm>
        <a:off x="835310" y="3617761"/>
        <a:ext cx="5555964" cy="723212"/>
      </dsp:txXfrm>
    </dsp:sp>
    <dsp:sp modelId="{CCA49489-E927-4789-8A25-BC4319344647}">
      <dsp:nvSpPr>
        <dsp:cNvPr id="0" name=""/>
        <dsp:cNvSpPr/>
      </dsp:nvSpPr>
      <dsp:spPr>
        <a:xfrm>
          <a:off x="0" y="4521777"/>
          <a:ext cx="6391275" cy="72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18028-4984-4E6A-8471-B5F39810EB44}">
      <dsp:nvSpPr>
        <dsp:cNvPr id="0" name=""/>
        <dsp:cNvSpPr/>
      </dsp:nvSpPr>
      <dsp:spPr>
        <a:xfrm>
          <a:off x="218771" y="4684499"/>
          <a:ext cx="397767" cy="3977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D7E9F-A74E-4A71-B261-3A234B5069D4}">
      <dsp:nvSpPr>
        <dsp:cNvPr id="0" name=""/>
        <dsp:cNvSpPr/>
      </dsp:nvSpPr>
      <dsp:spPr>
        <a:xfrm>
          <a:off x="835310" y="4521777"/>
          <a:ext cx="5555964" cy="72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0" tIns="76540" rIns="76540" bIns="7654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1-point deduction if you delay after buzzing.</a:t>
          </a:r>
        </a:p>
      </dsp:txBody>
      <dsp:txXfrm>
        <a:off x="835310" y="4521777"/>
        <a:ext cx="5555964" cy="723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859AD-09CB-E44C-90CC-A358A89A3B58}">
      <dsp:nvSpPr>
        <dsp:cNvPr id="0" name=""/>
        <dsp:cNvSpPr/>
      </dsp:nvSpPr>
      <dsp:spPr>
        <a:xfrm>
          <a:off x="0" y="26463"/>
          <a:ext cx="6391275" cy="12314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4 choices for each question</a:t>
          </a:r>
          <a:endParaRPr lang="en-US" sz="3100" kern="1200" dirty="0"/>
        </a:p>
      </dsp:txBody>
      <dsp:txXfrm>
        <a:off x="60116" y="86579"/>
        <a:ext cx="6271043" cy="1111247"/>
      </dsp:txXfrm>
    </dsp:sp>
    <dsp:sp modelId="{DAC856D1-CE6E-CC47-B6AB-55BA06ED0B07}">
      <dsp:nvSpPr>
        <dsp:cNvPr id="0" name=""/>
        <dsp:cNvSpPr/>
      </dsp:nvSpPr>
      <dsp:spPr>
        <a:xfrm>
          <a:off x="0" y="1347223"/>
          <a:ext cx="6391275" cy="1231479"/>
        </a:xfrm>
        <a:prstGeom prst="roundRect">
          <a:avLst/>
        </a:prstGeom>
        <a:solidFill>
          <a:schemeClr val="accent5">
            <a:hueOff val="-2136661"/>
            <a:satOff val="-3512"/>
            <a:lumOff val="-1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If you think more than 1 is right, pick best option.</a:t>
          </a:r>
        </a:p>
      </dsp:txBody>
      <dsp:txXfrm>
        <a:off x="60116" y="1407339"/>
        <a:ext cx="6271043" cy="1111247"/>
      </dsp:txXfrm>
    </dsp:sp>
    <dsp:sp modelId="{8E630519-5B53-154F-BB92-E5941AAC337F}">
      <dsp:nvSpPr>
        <dsp:cNvPr id="0" name=""/>
        <dsp:cNvSpPr/>
      </dsp:nvSpPr>
      <dsp:spPr>
        <a:xfrm>
          <a:off x="0" y="2667983"/>
          <a:ext cx="6391275" cy="1231479"/>
        </a:xfrm>
        <a:prstGeom prst="roundRect">
          <a:avLst/>
        </a:prstGeom>
        <a:solidFill>
          <a:schemeClr val="accent5">
            <a:hueOff val="-4273322"/>
            <a:satOff val="-7025"/>
            <a:lumOff val="-2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No need to explain anything.</a:t>
          </a:r>
          <a:endParaRPr lang="en-US" sz="3100" kern="1200"/>
        </a:p>
      </dsp:txBody>
      <dsp:txXfrm>
        <a:off x="60116" y="2728099"/>
        <a:ext cx="6271043" cy="1111247"/>
      </dsp:txXfrm>
    </dsp:sp>
    <dsp:sp modelId="{39604637-D5D8-1940-BFFA-5837B254E449}">
      <dsp:nvSpPr>
        <dsp:cNvPr id="0" name=""/>
        <dsp:cNvSpPr/>
      </dsp:nvSpPr>
      <dsp:spPr>
        <a:xfrm>
          <a:off x="0" y="3988743"/>
          <a:ext cx="6391275" cy="1231479"/>
        </a:xfrm>
        <a:prstGeom prst="roundRect">
          <a:avLst/>
        </a:prstGeom>
        <a:solidFill>
          <a:schemeClr val="accent5">
            <a:hueOff val="-6409983"/>
            <a:satOff val="-10537"/>
            <a:lumOff val="-3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Simply buzz and pick the option you think is right.</a:t>
          </a:r>
          <a:endParaRPr lang="en-US" sz="3100" kern="1200"/>
        </a:p>
      </dsp:txBody>
      <dsp:txXfrm>
        <a:off x="60116" y="4048859"/>
        <a:ext cx="6271043" cy="11112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64656-AFBC-4D00-9FC3-3E25FE5C4028}">
      <dsp:nvSpPr>
        <dsp:cNvPr id="0" name=""/>
        <dsp:cNvSpPr/>
      </dsp:nvSpPr>
      <dsp:spPr>
        <a:xfrm>
          <a:off x="0" y="4098"/>
          <a:ext cx="6391275" cy="8730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31DDE-02B9-4263-9A43-EE1863B4E821}">
      <dsp:nvSpPr>
        <dsp:cNvPr id="0" name=""/>
        <dsp:cNvSpPr/>
      </dsp:nvSpPr>
      <dsp:spPr>
        <a:xfrm>
          <a:off x="264107" y="200542"/>
          <a:ext cx="480194" cy="4801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49283-4712-4FEE-825E-8937476D5693}">
      <dsp:nvSpPr>
        <dsp:cNvPr id="0" name=""/>
        <dsp:cNvSpPr/>
      </dsp:nvSpPr>
      <dsp:spPr>
        <a:xfrm>
          <a:off x="1008409" y="4098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What are binary numbers?</a:t>
          </a:r>
        </a:p>
      </dsp:txBody>
      <dsp:txXfrm>
        <a:off x="1008409" y="4098"/>
        <a:ext cx="5382865" cy="873081"/>
      </dsp:txXfrm>
    </dsp:sp>
    <dsp:sp modelId="{3180279D-3912-4DC3-A40E-643FECF0D338}">
      <dsp:nvSpPr>
        <dsp:cNvPr id="0" name=""/>
        <dsp:cNvSpPr/>
      </dsp:nvSpPr>
      <dsp:spPr>
        <a:xfrm>
          <a:off x="0" y="1095450"/>
          <a:ext cx="6391275" cy="8730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F0A10-DCCA-4637-8E4A-F44374F172D9}">
      <dsp:nvSpPr>
        <dsp:cNvPr id="0" name=""/>
        <dsp:cNvSpPr/>
      </dsp:nvSpPr>
      <dsp:spPr>
        <a:xfrm>
          <a:off x="264107" y="1291894"/>
          <a:ext cx="480194" cy="4801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2E278-62D5-4CED-8908-559FEFB38E0E}">
      <dsp:nvSpPr>
        <dsp:cNvPr id="0" name=""/>
        <dsp:cNvSpPr/>
      </dsp:nvSpPr>
      <dsp:spPr>
        <a:xfrm>
          <a:off x="1008409" y="1095450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Number that hardware understands</a:t>
          </a:r>
        </a:p>
      </dsp:txBody>
      <dsp:txXfrm>
        <a:off x="1008409" y="1095450"/>
        <a:ext cx="5382865" cy="873081"/>
      </dsp:txXfrm>
    </dsp:sp>
    <dsp:sp modelId="{8229DC85-8138-4838-B39A-C972F3673706}">
      <dsp:nvSpPr>
        <dsp:cNvPr id="0" name=""/>
        <dsp:cNvSpPr/>
      </dsp:nvSpPr>
      <dsp:spPr>
        <a:xfrm>
          <a:off x="0" y="2186802"/>
          <a:ext cx="6391275" cy="8730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C1D3E-01BF-4C75-8042-F9F6745E5F4D}">
      <dsp:nvSpPr>
        <dsp:cNvPr id="0" name=""/>
        <dsp:cNvSpPr/>
      </dsp:nvSpPr>
      <dsp:spPr>
        <a:xfrm>
          <a:off x="264107" y="2383246"/>
          <a:ext cx="480194" cy="4801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5C649-BFAA-4B1F-9DDB-4177E9FA5E54}">
      <dsp:nvSpPr>
        <dsp:cNvPr id="0" name=""/>
        <dsp:cNvSpPr/>
      </dsp:nvSpPr>
      <dsp:spPr>
        <a:xfrm>
          <a:off x="1008409" y="2186802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Random combination of 1’s and 0’s</a:t>
          </a:r>
        </a:p>
      </dsp:txBody>
      <dsp:txXfrm>
        <a:off x="1008409" y="2186802"/>
        <a:ext cx="5382865" cy="873081"/>
      </dsp:txXfrm>
    </dsp:sp>
    <dsp:sp modelId="{12EC2203-F4D0-4B32-9D82-CD6E0E5536DC}">
      <dsp:nvSpPr>
        <dsp:cNvPr id="0" name=""/>
        <dsp:cNvSpPr/>
      </dsp:nvSpPr>
      <dsp:spPr>
        <a:xfrm>
          <a:off x="0" y="3278154"/>
          <a:ext cx="6391275" cy="8730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CFCCC-505D-4E00-BA4E-3905BBCAA3D2}">
      <dsp:nvSpPr>
        <dsp:cNvPr id="0" name=""/>
        <dsp:cNvSpPr/>
      </dsp:nvSpPr>
      <dsp:spPr>
        <a:xfrm>
          <a:off x="264107" y="3474597"/>
          <a:ext cx="480194" cy="4801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91AE2-8BC3-4399-9C50-EE2722245CD2}">
      <dsp:nvSpPr>
        <dsp:cNvPr id="0" name=""/>
        <dsp:cNvSpPr/>
      </dsp:nvSpPr>
      <dsp:spPr>
        <a:xfrm>
          <a:off x="1008409" y="3278154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Combination of 1’s and 0’s that are converted to “HIGH” and “LOW” voltages respectively.</a:t>
          </a:r>
        </a:p>
      </dsp:txBody>
      <dsp:txXfrm>
        <a:off x="1008409" y="3278154"/>
        <a:ext cx="5382865" cy="873081"/>
      </dsp:txXfrm>
    </dsp:sp>
    <dsp:sp modelId="{17F4668A-8E34-4286-94B9-3F59B739CB9A}">
      <dsp:nvSpPr>
        <dsp:cNvPr id="0" name=""/>
        <dsp:cNvSpPr/>
      </dsp:nvSpPr>
      <dsp:spPr>
        <a:xfrm>
          <a:off x="0" y="4369506"/>
          <a:ext cx="6391275" cy="87308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00591-2C0F-4C66-AE83-FD286DF02EBC}">
      <dsp:nvSpPr>
        <dsp:cNvPr id="0" name=""/>
        <dsp:cNvSpPr/>
      </dsp:nvSpPr>
      <dsp:spPr>
        <a:xfrm>
          <a:off x="264107" y="4565949"/>
          <a:ext cx="480194" cy="4801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5437A-33D1-40DE-9600-156516DB50F5}">
      <dsp:nvSpPr>
        <dsp:cNvPr id="0" name=""/>
        <dsp:cNvSpPr/>
      </dsp:nvSpPr>
      <dsp:spPr>
        <a:xfrm>
          <a:off x="1008409" y="4369506"/>
          <a:ext cx="5382865" cy="873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01" tIns="92401" rIns="92401" bIns="9240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Similar to decimal system.</a:t>
          </a:r>
        </a:p>
      </dsp:txBody>
      <dsp:txXfrm>
        <a:off x="1008409" y="4369506"/>
        <a:ext cx="5382865" cy="8730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6E263-EE9C-4BD8-B1E5-5CFF4C87C160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C7A10-EF7F-4120-B792-F8E10445ACA3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DEFC1-B7B3-4155-A94D-485B6665A9FA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What runs the code.</a:t>
          </a:r>
          <a:endParaRPr lang="en-US" sz="2100" kern="1200"/>
        </a:p>
      </dsp:txBody>
      <dsp:txXfrm>
        <a:off x="1274714" y="2177"/>
        <a:ext cx="5116560" cy="1103648"/>
      </dsp:txXfrm>
    </dsp:sp>
    <dsp:sp modelId="{EA5BDAC7-D68D-41A8-AA10-082C45435E1A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F8773-B0E8-4762-843C-FF235AD54DF5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4B374-ED03-49CD-AFD7-E6636BC44EBF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The graphical user interface that presents the program in a visual way.</a:t>
          </a:r>
          <a:endParaRPr lang="en-US" sz="2100" kern="1200"/>
        </a:p>
      </dsp:txBody>
      <dsp:txXfrm>
        <a:off x="1274714" y="1381738"/>
        <a:ext cx="5116560" cy="1103648"/>
      </dsp:txXfrm>
    </dsp:sp>
    <dsp:sp modelId="{577822C6-17B7-4C08-A34B-D53C12315BD8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685AA-F1AC-4A09-A729-DC1311C2ED97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B70EB-6D8C-41EC-AF69-872C3D93052D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 gaming environment.</a:t>
          </a:r>
          <a:endParaRPr lang="en-US" sz="2100" kern="1200"/>
        </a:p>
      </dsp:txBody>
      <dsp:txXfrm>
        <a:off x="1274714" y="2761299"/>
        <a:ext cx="5116560" cy="1103648"/>
      </dsp:txXfrm>
    </dsp:sp>
    <dsp:sp modelId="{4C2129DF-3A49-4CFB-97B5-F5D570EEC2C2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051A3-CCFF-4F2E-84F8-9D9E85C7C121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4ECB2-3D50-47B7-8DDF-31DD21E8EE0D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The buttons or text fields on the screen to take user input .</a:t>
          </a:r>
          <a:endParaRPr lang="en-US" sz="2100" kern="1200"/>
        </a:p>
      </dsp:txBody>
      <dsp:txXfrm>
        <a:off x="1274714" y="4140860"/>
        <a:ext cx="5116560" cy="1103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01AE2-B419-4A43-BCD4-9E1327369649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EA163-9586-491D-9132-7DFCF40B1585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1120A-52AB-4B6F-B2E6-7FE06085E8A6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Science of making computers.</a:t>
          </a:r>
          <a:endParaRPr lang="en-US" sz="2100" kern="1200"/>
        </a:p>
      </dsp:txBody>
      <dsp:txXfrm>
        <a:off x="1274714" y="2177"/>
        <a:ext cx="5116560" cy="1103648"/>
      </dsp:txXfrm>
    </dsp:sp>
    <dsp:sp modelId="{72C673C4-7477-41D1-B562-8EBBBE25B772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B1A87-A87D-41DC-B174-4E7A0FE9C1E8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40F28-9208-4B2E-B9F4-E4E11889B4F8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Study of computers, mainly focusing on the software aspect of computers.</a:t>
          </a:r>
          <a:endParaRPr lang="en-US" sz="2100" kern="1200"/>
        </a:p>
      </dsp:txBody>
      <dsp:txXfrm>
        <a:off x="1274714" y="1381738"/>
        <a:ext cx="5116560" cy="1103648"/>
      </dsp:txXfrm>
    </dsp:sp>
    <dsp:sp modelId="{D8ED9D93-6D5E-45E2-A806-AAF11096182E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4E928-C02F-4ED8-B485-05E276DDDA36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01E8A-4D66-4B4D-BEBE-D9348E2A7F8F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Same as computer engineering.</a:t>
          </a:r>
          <a:endParaRPr lang="en-US" sz="2100" kern="1200"/>
        </a:p>
      </dsp:txBody>
      <dsp:txXfrm>
        <a:off x="1274714" y="2761299"/>
        <a:ext cx="5116560" cy="1103648"/>
      </dsp:txXfrm>
    </dsp:sp>
    <dsp:sp modelId="{A8FB52AA-5F06-4523-B52F-B56199404393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F6F8B-BC01-4419-85F7-8C4AF8583E99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E9C66-4122-40D9-B242-DBF3F353C986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 very hard subject.</a:t>
          </a:r>
          <a:endParaRPr lang="en-US" sz="2100" kern="1200"/>
        </a:p>
      </dsp:txBody>
      <dsp:txXfrm>
        <a:off x="1274714" y="4140860"/>
        <a:ext cx="5116560" cy="11036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5DFD9-854D-F743-AA17-68985C385E78}">
      <dsp:nvSpPr>
        <dsp:cNvPr id="0" name=""/>
        <dsp:cNvSpPr/>
      </dsp:nvSpPr>
      <dsp:spPr>
        <a:xfrm>
          <a:off x="0" y="8843"/>
          <a:ext cx="6391275" cy="11992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Macbook pro </a:t>
          </a:r>
        </a:p>
      </dsp:txBody>
      <dsp:txXfrm>
        <a:off x="58543" y="67386"/>
        <a:ext cx="6274189" cy="1082164"/>
      </dsp:txXfrm>
    </dsp:sp>
    <dsp:sp modelId="{645BF521-6F5F-8046-B06B-F8F50B4E8799}">
      <dsp:nvSpPr>
        <dsp:cNvPr id="0" name=""/>
        <dsp:cNvSpPr/>
      </dsp:nvSpPr>
      <dsp:spPr>
        <a:xfrm>
          <a:off x="0" y="1352093"/>
          <a:ext cx="6391275" cy="1199250"/>
        </a:xfrm>
        <a:prstGeom prst="roundRect">
          <a:avLst/>
        </a:prstGeom>
        <a:solidFill>
          <a:schemeClr val="accent5">
            <a:hueOff val="-2136661"/>
            <a:satOff val="-3512"/>
            <a:lumOff val="-1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Dell Inspiron</a:t>
          </a:r>
        </a:p>
      </dsp:txBody>
      <dsp:txXfrm>
        <a:off x="58543" y="1410636"/>
        <a:ext cx="6274189" cy="1082164"/>
      </dsp:txXfrm>
    </dsp:sp>
    <dsp:sp modelId="{CD2FB98D-EC74-E246-A81A-E026F4CD8D0A}">
      <dsp:nvSpPr>
        <dsp:cNvPr id="0" name=""/>
        <dsp:cNvSpPr/>
      </dsp:nvSpPr>
      <dsp:spPr>
        <a:xfrm>
          <a:off x="0" y="2695343"/>
          <a:ext cx="6391275" cy="1199250"/>
        </a:xfrm>
        <a:prstGeom prst="roundRect">
          <a:avLst/>
        </a:prstGeom>
        <a:solidFill>
          <a:schemeClr val="accent5">
            <a:hueOff val="-4273322"/>
            <a:satOff val="-7025"/>
            <a:lumOff val="-2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Abacus</a:t>
          </a:r>
        </a:p>
      </dsp:txBody>
      <dsp:txXfrm>
        <a:off x="58543" y="2753886"/>
        <a:ext cx="6274189" cy="1082164"/>
      </dsp:txXfrm>
    </dsp:sp>
    <dsp:sp modelId="{2FBAB83D-051C-6846-B295-8958F3D4235B}">
      <dsp:nvSpPr>
        <dsp:cNvPr id="0" name=""/>
        <dsp:cNvSpPr/>
      </dsp:nvSpPr>
      <dsp:spPr>
        <a:xfrm>
          <a:off x="0" y="4038593"/>
          <a:ext cx="6391275" cy="1199250"/>
        </a:xfrm>
        <a:prstGeom prst="roundRect">
          <a:avLst/>
        </a:prstGeom>
        <a:solidFill>
          <a:schemeClr val="accent5">
            <a:hueOff val="-6409983"/>
            <a:satOff val="-10537"/>
            <a:lumOff val="-39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IBM 5150 PC</a:t>
          </a:r>
        </a:p>
      </dsp:txBody>
      <dsp:txXfrm>
        <a:off x="58543" y="4097136"/>
        <a:ext cx="6274189" cy="1082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17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24575,'5'3'0,"2"0"0,5 0 0,0-3 0,6 3 0,-4-3 0,4 0 0,1 0 0,1 0 0,-3 0 0,1 0 0,-9 0 0,1 0 0,-2 0 0,-2 0 0,0 0 0,0 0 0,0 0 0,0 0 0,0 0 0,0 0 0,0 0 0,0 0 0,0 0 0,0 0 0,0 0 0,0 0 0,0 0 0,0 0 0,0 0 0,0 0 0,0 0 0,0 0 0,0 0 0,0 0 0,0 0 0,0 0 0,0 0 0,0 0 0,0 0 0,0 0 0,0 0 0,-2 3 0,-2 0 0,-2 3 0,0 0 0,0 3 0,0-3 0,-3 3 0,3-3 0,-6 3 0,3-3 0,0 6 0,-3-3 0,3 3 0,-3 0 0,0-3 0,2 0 0,1-3 0,1 0 0,-2 3 0,1 0 0,-3 0 0,6 3 0,-6-3 0,6 0 0,-6 3 0,6-3 0,-3 3 0,0 0 0,2-3 0,-1 3 0,-1-3 0,2 0 0,-1 3 0,2-6 0,-3 6 0,2-3 0,-2 3 0,3-3 0,-2 3 0,1-6 0,-2 3 0,3 0 0,0-3 0,-2 3 0,1-3 0,-2 3 0,3-3 0,-2 3 0,1-3 0,-2 0 0,0 0 0,3 3 0,-3-3 0,0 3 0,3-3 0,-3 0 0,3 0 0,0 0 0,0 0 0,0 0 0,0 3 0,-3-5 0,3 4 0,-3-5 0,3-3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07T15:59:19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24575,'3'-2'0,"3"1"0,-3-5 0,3 6 0,0-3 0,3 0 0,-3 3 0,3-6 0,0 6 0,-3-3 0,3 0 0,-3 2 0,0-1 0,3 2 0,-3 0 0,6 0 0,-6 0 0,6 0 0,-3 0 0,0 0 0,3 0 0,-6 0 0,6 0 0,-6-3 0,3 2 0,-3-1 0,0 2 0,0 0 0,0 0 0,0 0 0,-3-3 0,3 2 0,-3-1 0,3 2 0,0 0 0,0 0 0,0 0 0,3 0 0,-3 0 0,3 0 0,-3 0 0,3 0 0,-3 0 0,3 0 0,0 0 0,0 0 0,0 0 0,0 0 0,0 0 0,-3 0 0,3 0 0,-3 0 0,0 0 0,0 0 0,0 0 0,0 0 0,0-3 0,0 2 0,0-2 0,0 3 0,0 0 0,0-2 0,0 1 0,-3-4 0,0 4 0,-3-2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0T15:37:09.8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1 209 24575,'34'0'0,"5"0"0,-10 0 0,10 0 0,-10 0 0,10 0 0,-4 0 0,4 0 0,-4 0 0,4 0 0,-5 0 0,6 0 0,7 0 0,-5 0 0,26-6 0,-10 5 0,20-5 0,1 0 0,1 5-427,7-10 427,1 9 0,8-3-944,3-1 944,-46 5 0,1 0 0,-1-2 0,0 0 0,5 3 0,0 0 0,1-3 0,0 0 0,0 2 0,0 1 0,3-3 0,0-1 0,-2 1 0,-1 0 0,-1 3 0,1-2 0,5-4 0,-2 0 0,24-1 0,-20 4 0,-3-1 0,2-6 0,-10 9 0,2 1 0,-6-6 0,-1 0 0,44 4 0,-35-1 0,-2 0-339,22-2 339,7 3 0,1-3 0,2 0 0,5 3 0,-6-3 0,6-1 0,-5 4 0,-15-3 0,-18 4 0,-2 2 0,-2-1 0,3 0 0,1 0 0,2 0 0,20 0 0,-7 0 0,-1 0 0,0 0 0,1 0 400,-8 0-400,5 0 0,-5 0 0,24 0 0,-13 0 0,21 0 0,-23 0 476,14 0-476,2 0 0,2 0 0,-37 0 0,-1 0 0,38 0 0,-38-3 0,1 0 0,45 1 0,-45-4 0,1 0 0,0 5 0,-1 1 0,1-3 0,-1 0 0,1 3 0,-1 0 0,1-3 0,-1 0 0,0 2 0,1 0 0,4-2 0,0 0 0,-3 3 0,-1 0 0,5 0 0,-1 0 0,-4 0 0,-2 0 0,47 0 0,-47 0 0,1 0 0,45 0 0,1 0 0,-18 0 0,-24 0 0,-2 0 0,4 0 0,-4 0 0,0 0 0,4 0 0,-8 0 0,1 0 0,12 0 0,28 0 0,-27 0 0,7 0 0,6 0 0,-8 0 0,1 0 0,15 0 0,-11 0 0,-2 0 0,10 6 0,-35 0 0,5 0 0,2 2 0,9 3 0,-13-7 0,1-1 0,28 8 0,8-4 0,-21 4 0,15 2 0,3-8 0,-14 5 0,-11-9 0,-2 0 0,-8 3 0,-2-1 0,4 0 0,33-2 0,-1 10 0,-32-10 0,0-1 0,28 5 0,-14-5 0,-15 0 0,-2 0 0,8 0 0,37 0 0,5 0 0,-34 0 0,-1 0 0,0 0 0,7 0 0,-14 3 0,0 0 0,33-2 0,-38 2 0,1 0 0,46 3 0,-41-5 0,0 0 0,28 9 0,-22-9 0,1 0 0,24 9 0,-31-8 0,1-2 0,-5 3 0,-3 0 0,39 2 0,-38-4 0,1 0 0,45 4 0,-44-2 0,-1 0 0,46-1 0,-46 1 0,-2-1 0,25-2 0,16 0 0,-1 7 0,-14-6 0,-17 3 0,0-1 0,17-3 0,-24 0 0,0 0 0,35 0 0,-15 0 0,-22 3 0,-1 0 0,13-1 303,31 4-303,-31-1 0,8 2 0,-8-1 0,-2 4 0,-6-9 0,-7 8 479,5-7-479,-11 2 52,10 1-52,-10 1 0,11-1 0,-5 5 0,7-9 0,-1 9 0,1-9 0,-1 8 0,1-7 0,-1 2 0,1 1 0,-1-4 0,0 4 0,8 0 0,-6-3 0,6 3 0,15-5 0,-23 0 0,46 0 0,-52 0 0,35 0 0,-26 0 0,13 0 0,-7 5 0,-1-4 0,-1 9 0,-11-4 0,10 5 0,-12-1 0,0 1 0,-7-1 0,-2 0 0,-4-1 0,0 1 0,3 0 0,-3 0 0,0-1 0,4-3 0,-5 3 0,1-8 0,4 3 0,-10-4 0,4 0 0,-10 0 0,-1 0 0,-5 0 0,-1 0 0,-3 0 0,-1 0 0,-5 0 0,4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82F5C-0AB2-6845-B278-1718B5F97B42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1E4D9-2C20-3B4E-A325-34EBD4CB3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41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1E4D9-2C20-3B4E-A325-34EBD4CB37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8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6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0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47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t>11/14/20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22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58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09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74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55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91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7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80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31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2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776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258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91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7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11/14/20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84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2EDB8D0-98ED-4B86-9D5F-E61ADC70144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16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2EDB8D0-98ED-4B86-9D5F-E61ADC70144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48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03CB87E-4591-47A1-9046-CF63F17215EF}" type="datetime2">
              <a:rPr lang="en-US" smtClean="0"/>
              <a:t>Saturday, November 14,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61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390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E70B-B772-416E-A790-995760B1742E}" type="datetime2">
              <a:rPr lang="en-US" smtClean="0"/>
              <a:t>Saturday, November 14,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89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Saturday, November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62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Saturday, November 14,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03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9161-23B8-4738-9069-73EBE8884FDD}" type="datetime2">
              <a:rPr lang="en-US" smtClean="0"/>
              <a:t>Saturday, November 14,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311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Saturday, November 14,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532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Saturday, November 14,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76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162C-A7C1-4263-9453-1BAFF8C39559}" type="datetime2">
              <a:rPr lang="en-US" smtClean="0"/>
              <a:t>Saturday, November 14,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746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November 14,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0375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November 14,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59457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November 14,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827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501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November 14,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75951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November 14,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29073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November 14, 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64932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November 14, 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43316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Saturday, November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36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Saturday, November 14,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39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2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4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4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7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11/14/20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4CC1536-C0AF-4B42-8FD5-DC410613819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"/>
          </a:blip>
          <a:stretch>
            <a:fillRect/>
          </a:stretch>
        </p:blipFill>
        <p:spPr>
          <a:xfrm>
            <a:off x="1633921" y="1269205"/>
            <a:ext cx="8924158" cy="535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9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11/14/20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5FB3F0-CF5A-C542-B3AA-ED92839523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alphaModFix amt="10000"/>
          </a:blip>
          <a:srcRect/>
          <a:stretch/>
        </p:blipFill>
        <p:spPr>
          <a:xfrm>
            <a:off x="454894" y="1694792"/>
            <a:ext cx="10973517" cy="49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19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Saturday, November 14, 2020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885EE8-CFA4-F04A-BD9F-ACB2796345E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 amt="10000"/>
          </a:blip>
          <a:stretch>
            <a:fillRect/>
          </a:stretch>
        </p:blipFill>
        <p:spPr>
          <a:xfrm>
            <a:off x="452960" y="1559883"/>
            <a:ext cx="11277600" cy="54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9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2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0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2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4RGeoHFko" TargetMode="External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C95FFE1-3D68-47A8-9A1F-B6BE512FF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8794" r="2317"/>
          <a:stretch/>
        </p:blipFill>
        <p:spPr>
          <a:xfrm>
            <a:off x="-2" y="-663"/>
            <a:ext cx="6096002" cy="685800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9124DB1-59A3-CE4B-B7E5-DA37503F8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6721" r="4387" b="-3"/>
          <a:stretch/>
        </p:blipFill>
        <p:spPr>
          <a:xfrm>
            <a:off x="6095998" y="-663"/>
            <a:ext cx="6096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27791F-10E9-9746-BA83-08C3E6A27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Python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578D0-7686-DA45-B38A-321F850A4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Innovation Masters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Day 9</a:t>
            </a:r>
          </a:p>
        </p:txBody>
      </p:sp>
    </p:spTree>
    <p:extLst>
      <p:ext uri="{BB962C8B-B14F-4D97-AF65-F5344CB8AC3E}">
        <p14:creationId xmlns:p14="http://schemas.microsoft.com/office/powerpoint/2010/main" val="3878589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9D30C-5F15-384C-890E-7B3A3D0C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Rapid Fire Round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62B969-C94B-412C-BA70-81F88EBE63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170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9464E-E5B9-40C0-B738-67C266F5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CD7EA2-2557-4E49-9B59-9C028EF18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473746"/>
            <a:ext cx="4168684" cy="590282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4ACF3-79A0-B945-BD9A-F17BECEE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388" y="1175809"/>
            <a:ext cx="2887298" cy="450638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Rapid Fire-1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8BDE5-80BB-D340-8438-49EA7EFDF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88" y="1377298"/>
            <a:ext cx="5879463" cy="43048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What programming language are we learning?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Java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Scratch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PyCharm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Python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40" y="473747"/>
            <a:ext cx="685800" cy="590282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2134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D9464E-E5B9-40C0-B738-67C266F51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CD7EA2-2557-4E49-9B59-9C028EF18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473746"/>
            <a:ext cx="4168684" cy="5902828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4ACF3-79A0-B945-BD9A-F17BECEE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388" y="1175809"/>
            <a:ext cx="2887298" cy="450638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Rapid Fire-2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8BDE5-80BB-D340-8438-49EA7EFDF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88" y="1377298"/>
            <a:ext cx="5879463" cy="43048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What is hardware?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The central processing unit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All the physical components of a computer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Wear and tear of metals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The steel body of a computer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40" y="473747"/>
            <a:ext cx="685800" cy="590282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1357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B8834-F58F-A84C-B3C1-455FDC02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Rapid Fire - 3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331BF7-DFDB-44D9-B1CF-C9BF08F110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780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45EEB-8BA7-8943-8C92-9D97AEC8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is GUI?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114CFB-16E7-49F5-A025-695D81BD22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6430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7E3C1-E8E2-1A41-A848-144038AB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is computer science?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7D2A9B-D69A-47B9-90A5-D8A92463356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240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E58D0-F7AC-7E44-85EB-E563792A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Which is the first computer?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6E7BBF-EF5E-4203-A8CE-383D60B8466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014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CF873A-0052-41CB-871E-9AE98CEA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C70443-01C1-4D59-A29D-F791499FE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343043" y="402165"/>
            <a:ext cx="6738659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3C7076-9644-4F8A-AAD6-E23F66867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9519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F364E5A-F065-4B51-8FCF-ACA6C3B16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635522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AB4F7F1-1A4D-475C-96CF-337F0AFED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512068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36E503-2F12-4571-A2B9-B9EBADF32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1884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7CC5E07F-2558-4E5D-A293-097CD45CB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ABD91-34A6-8747-963D-803B0BC3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239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is a String?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AF2244-D9BC-4A9D-81E2-FAFC85DCC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CA12BDB-D68D-47F8-8E69-3931D7DF077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4907" y="973667"/>
          <a:ext cx="6116795" cy="492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208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252EF-A021-454A-AFAE-755B6A39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does the String.count method do?</a:t>
            </a: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22D4A100-DCB5-46C5-953A-BC2F5D02A5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3997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417BE-2446-A942-A21A-F9C1FC3AA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do I study?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A9299E-5826-4E16-A894-7AC0623F12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537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DDDE3-D600-1847-8818-770EF6E83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09600"/>
            <a:ext cx="2952750" cy="5567363"/>
          </a:xfrm>
        </p:spPr>
        <p:txBody>
          <a:bodyPr anchor="ctr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Today’s Agenda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FCF70C-58C2-4F20-BC2E-F05691FD1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217508"/>
              </p:ext>
            </p:extLst>
          </p:nvPr>
        </p:nvGraphicFramePr>
        <p:xfrm>
          <a:off x="4124326" y="609600"/>
          <a:ext cx="7458074" cy="556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8186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736EA-1A47-7B40-B6FB-41C19B2CE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EBEBEB"/>
                </a:solidFill>
              </a:rPr>
              <a:t>What is concatenation of strings?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4C8CC1-0A5F-49C5-9D0B-B534D63D26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271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623D9-B00F-A74D-BF12-F5AB0D1C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When we call a method, we need to put the ___ in the parentheses, if there are any.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265142-62EB-4337-9AA0-DB42A76349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1494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BD70-6897-8A42-B4CD-188E965A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 method needs to have parameters.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53CC92-ED9E-4C98-8376-82FC69B9B1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950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D4DCB-06E5-1343-8346-D41C0262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 method always needs to return a value.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53C994-5388-4E58-BED8-461FDD26D9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0796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CF873A-0052-41CB-871E-9AE98CEA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C70443-01C1-4D59-A29D-F791499FE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343043" y="402165"/>
            <a:ext cx="6738659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3C7076-9644-4F8A-AAD6-E23F66867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9519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F364E5A-F065-4B51-8FCF-ACA6C3B16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635522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AB4F7F1-1A4D-475C-96CF-337F0AFED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512068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36E503-2F12-4571-A2B9-B9EBADF32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1884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7CC5E07F-2558-4E5D-A293-097CD45CB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7E3C5-6354-6746-BBC3-814562CE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239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If/else statements are called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AF2244-D9BC-4A9D-81E2-FAFC85DCC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BA53AD-17F1-49DA-BBE4-57490981A5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4907" y="973667"/>
          <a:ext cx="6116795" cy="492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9783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A7755-97FE-8142-AB71-D42B741E6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Why comment?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F9BA6F-1CDA-443C-8DB1-9E9643442D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7648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5BEA-403C-9944-8EEE-FB33B640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Memory Jogger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232D9E-F351-41B3-9D34-AD89967413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3140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5507D-6C97-3646-8921-C4E0AA8A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Memory Jogger Rules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1F5D97-C0AC-4C9F-8D27-600E9D371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8902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FFA15-40A9-D14C-A366-E882528BD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machine language?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0CD190CF-F6F0-4A3D-8FCA-0554740BE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26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DB54B-FF98-5942-8DBD-BF257B385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does the print() method do?</a:t>
            </a:r>
          </a:p>
        </p:txBody>
      </p:sp>
      <p:pic>
        <p:nvPicPr>
          <p:cNvPr id="7" name="Graphic 6" descr="Printer">
            <a:extLst>
              <a:ext uri="{FF2B5EF4-FFF2-40B4-BE49-F238E27FC236}">
                <a16:creationId xmlns:a16="http://schemas.microsoft.com/office/drawing/2014/main" id="{7FB11848-94BB-42CC-9419-702888796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7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CB00-746D-204F-BEAC-0FDE3A9F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46334" cy="706964"/>
          </a:xfrm>
        </p:spPr>
        <p:txBody>
          <a:bodyPr>
            <a:normAutofit fontScale="90000"/>
          </a:bodyPr>
          <a:lstStyle/>
          <a:p>
            <a:r>
              <a:rPr lang="en-US" dirty="0"/>
              <a:t>For loops with increment/decrement</a:t>
            </a:r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B6D1C9C1-405C-DB48-B0C9-1765E94C2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531" y="2527299"/>
            <a:ext cx="4834732" cy="1835647"/>
          </a:xfr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270E417-E9C5-9847-83AC-C300FDC4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6" y="2527298"/>
            <a:ext cx="781051" cy="2019959"/>
          </a:xfrm>
          <a:prstGeom prst="rect">
            <a:avLst/>
          </a:prstGeom>
        </p:spPr>
      </p:pic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F3BD6C1A-436B-304D-BFCE-7BDD928F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77" y="4670424"/>
            <a:ext cx="4809537" cy="157321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C66DD1D-BB02-494A-B02C-382F27A9E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5" y="4695296"/>
            <a:ext cx="781051" cy="14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69EDF-7606-0C45-8C37-36245DD7D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413" y="1113063"/>
            <a:ext cx="3543658" cy="320344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are the three components of a variable?</a:t>
            </a:r>
          </a:p>
        </p:txBody>
      </p: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3C650F97-09B2-4597-9665-5E67CD5A0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357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239521-4E27-466E-9087-5C3D9CD1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939603-6562-4246-A9A6-CE0657B91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88B391-2267-4070-940E-1DFC16029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43D276-7F19-4B7B-A3C9-E92CF9825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BF858F-F5FD-4A7D-A74C-4DB4D07E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F6D2125-7D86-4D93-A5CB-0BCFE524B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A20C10-8367-4EE7-84F1-DA8FC3201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2F7B40-09B0-4DD4-B504-7BE155EED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FFDC92C-6387-4BF1-9976-A0B078CE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D368DE5-EE93-47F4-A759-0D6F94E1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AD4D91-560B-4DF8-B52B-A6BF83A6E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12BC828-FAAE-455F-91DC-7ADCAC9DA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A60959-BB8B-DA4C-AED4-97E70EF9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3133726" cy="192193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is the general structure for making any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9C6E-63C3-FB4B-B5B0-84D0BA9FF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3317358"/>
            <a:ext cx="3133726" cy="27024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Hint: 5 steps</a:t>
            </a:r>
          </a:p>
          <a:p>
            <a:r>
              <a:rPr lang="en-US" dirty="0">
                <a:solidFill>
                  <a:schemeClr val="bg1"/>
                </a:solidFill>
              </a:rPr>
              <a:t>5 points for this question</a:t>
            </a:r>
          </a:p>
        </p:txBody>
      </p:sp>
      <p:pic>
        <p:nvPicPr>
          <p:cNvPr id="7" name="Graphic 6" descr="Maze">
            <a:extLst>
              <a:ext uri="{FF2B5EF4-FFF2-40B4-BE49-F238E27FC236}">
                <a16:creationId xmlns:a16="http://schemas.microsoft.com/office/drawing/2014/main" id="{0026E70D-FDEA-467E-9808-ABACDCBF2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5124" y="803751"/>
            <a:ext cx="5250498" cy="525049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D3DF8A-480D-4BB4-B603-B70596CFD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46332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31025-8BFE-7647-A8EE-69DA0191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What is typecasting?</a:t>
            </a:r>
          </a:p>
        </p:txBody>
      </p:sp>
    </p:spTree>
    <p:extLst>
      <p:ext uri="{BB962C8B-B14F-4D97-AF65-F5344CB8AC3E}">
        <p14:creationId xmlns:p14="http://schemas.microsoft.com/office/powerpoint/2010/main" val="3880717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97758-4589-0843-B17D-F6578AB42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000" dirty="0">
                <a:solidFill>
                  <a:schemeClr val="tx1"/>
                </a:solidFill>
              </a:rPr>
              <a:t>Why do we have to typecast when we take numbers as input from the user?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2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3C9BE-7A7F-8242-A18B-A50D3A487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are the 3 types of variables we learnt so far?</a:t>
            </a: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FF66A598-C331-42AB-AA6A-B0B214965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849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984CD-1738-A44A-ACE3-1C55CFDD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>
                <a:solidFill>
                  <a:srgbClr val="FFFFFF"/>
                </a:solidFill>
              </a:rPr>
              <a:t>What is the 4th type of variable that we talked about but did not use in any program?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B6805-7946-FC4E-AA4E-FA85DFAE5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5240851"/>
            <a:ext cx="8825658" cy="8289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cap="all" dirty="0">
                <a:solidFill>
                  <a:schemeClr val="tx2"/>
                </a:solidFill>
              </a:rPr>
              <a:t>Bonus question: 1 point</a:t>
            </a:r>
          </a:p>
        </p:txBody>
      </p:sp>
    </p:spTree>
    <p:extLst>
      <p:ext uri="{BB962C8B-B14F-4D97-AF65-F5344CB8AC3E}">
        <p14:creationId xmlns:p14="http://schemas.microsoft.com/office/powerpoint/2010/main" val="1535728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B908B-414C-524B-A3C8-43008C0B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Difference between == and is?</a:t>
            </a:r>
          </a:p>
        </p:txBody>
      </p:sp>
      <p:pic>
        <p:nvPicPr>
          <p:cNvPr id="7" name="Graphic 6" descr="Mathematics">
            <a:extLst>
              <a:ext uri="{FF2B5EF4-FFF2-40B4-BE49-F238E27FC236}">
                <a16:creationId xmlns:a16="http://schemas.microsoft.com/office/drawing/2014/main" id="{1E4A4EFA-40C7-4A50-8425-5945CD657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832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E7596-748E-E74C-82E1-CCFF86FA2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4628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keyword we use when we want to tell python that we are making a method?</a:t>
            </a:r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DC810BCF-D762-444B-A76D-A24429648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786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39374-FBF9-A145-9E84-3832A692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are the 4 components of method definition?</a:t>
            </a:r>
          </a:p>
        </p:txBody>
      </p:sp>
      <p:pic>
        <p:nvPicPr>
          <p:cNvPr id="7" name="Graphic 6" descr="Dictionary">
            <a:extLst>
              <a:ext uri="{FF2B5EF4-FFF2-40B4-BE49-F238E27FC236}">
                <a16:creationId xmlns:a16="http://schemas.microsoft.com/office/drawing/2014/main" id="{F490C4E1-4E68-473E-8E82-F4DEB1D2D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1312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09620C-86F8-B14D-B408-56940460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>
                <a:solidFill>
                  <a:srgbClr val="FFFFFF"/>
                </a:solidFill>
              </a:rPr>
              <a:t>What is the difference between a void method and a method that has a return type?</a:t>
            </a:r>
          </a:p>
        </p:txBody>
      </p:sp>
    </p:spTree>
    <p:extLst>
      <p:ext uri="{BB962C8B-B14F-4D97-AF65-F5344CB8AC3E}">
        <p14:creationId xmlns:p14="http://schemas.microsoft.com/office/powerpoint/2010/main" val="1313306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D09F-42F5-0B47-B674-0EE395C8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decrement?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02F5B770-E65F-C146-AF43-506CA3654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767" y="2463272"/>
            <a:ext cx="5501435" cy="1808691"/>
          </a:xfr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BD51D2B-8975-7C49-B2AB-ECBEB43E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461" y="2463272"/>
            <a:ext cx="920751" cy="209810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2C565A9-8D2E-D946-A351-5298D734E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66" y="4414838"/>
            <a:ext cx="5532999" cy="1657350"/>
          </a:xfrm>
          <a:prstGeom prst="rect">
            <a:avLst/>
          </a:prstGeom>
        </p:spPr>
      </p:pic>
      <p:pic>
        <p:nvPicPr>
          <p:cNvPr id="11" name="Picture 10" descr="A picture containing object, gauge, clock&#10;&#10;Description automatically generated">
            <a:extLst>
              <a:ext uri="{FF2B5EF4-FFF2-40B4-BE49-F238E27FC236}">
                <a16:creationId xmlns:a16="http://schemas.microsoft.com/office/drawing/2014/main" id="{8AE9E993-9625-F948-B79C-5A34D52B3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976" y="4625611"/>
            <a:ext cx="702572" cy="16573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E002FAE-69E9-8040-99C4-ED20AD975C43}"/>
              </a:ext>
            </a:extLst>
          </p:cNvPr>
          <p:cNvGrpSpPr/>
          <p:nvPr/>
        </p:nvGrpSpPr>
        <p:grpSpPr>
          <a:xfrm>
            <a:off x="6850758" y="2335211"/>
            <a:ext cx="195840" cy="192960"/>
            <a:chOff x="6850758" y="2335211"/>
            <a:chExt cx="19584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937E25-F41E-EC45-80DC-964C1C79C966}"/>
                    </a:ext>
                  </a:extLst>
                </p14:cNvPr>
                <p14:cNvContentPartPr/>
                <p14:nvPr/>
              </p14:nvContentPartPr>
              <p14:xfrm>
                <a:off x="6850758" y="2335211"/>
                <a:ext cx="130320" cy="192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937E25-F41E-EC45-80DC-964C1C79C9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42118" y="2326571"/>
                  <a:ext cx="147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20B7AF5-304F-8048-9162-A1E41061C2C4}"/>
                    </a:ext>
                  </a:extLst>
                </p14:cNvPr>
                <p14:cNvContentPartPr/>
                <p14:nvPr/>
              </p14:nvContentPartPr>
              <p14:xfrm>
                <a:off x="6884238" y="2418011"/>
                <a:ext cx="162360" cy="22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20B7AF5-304F-8048-9162-A1E41061C2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75238" y="2409011"/>
                  <a:ext cx="180000" cy="3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40668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C0CF3-69A4-604F-AF0B-D0860754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247" y="1113062"/>
            <a:ext cx="3985823" cy="387579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When might a return type method be useful over a void method?</a:t>
            </a:r>
          </a:p>
        </p:txBody>
      </p:sp>
      <p:pic>
        <p:nvPicPr>
          <p:cNvPr id="7" name="Graphic 6" descr="Irritant">
            <a:extLst>
              <a:ext uri="{FF2B5EF4-FFF2-40B4-BE49-F238E27FC236}">
                <a16:creationId xmlns:a16="http://schemas.microsoft.com/office/drawing/2014/main" id="{D4C4613B-C822-49EE-83A6-199731F81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663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64B0F4-EC87-1A49-A7DD-A0D211C8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What is the difference between global and local variables?</a:t>
            </a:r>
          </a:p>
        </p:txBody>
      </p:sp>
    </p:spTree>
    <p:extLst>
      <p:ext uri="{BB962C8B-B14F-4D97-AF65-F5344CB8AC3E}">
        <p14:creationId xmlns:p14="http://schemas.microsoft.com/office/powerpoint/2010/main" val="3050469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B7F34B-B720-4924-989C-4C86F1673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5A59BB-AC66-4BF0-84DF-A0EAAFA7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BFC61F-766A-4716-A02F-513C4B41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0107916-D5E9-45F4-B0C9-8AC42FAAE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F95F04-B8CE-4796-86C5-B82C59560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133A8C-A2DC-41D0-8631-6C46A24A0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9A2DE-FCD0-42A5-98E2-C4A80D9B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2A4EA8-DAC7-4AF6-9FD6-9879C9B7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5BBACEE-1F79-49C4-A811-8A969A6FC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59EBD8D-506A-4653-B301-750C47F4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75E59C-395B-BE44-9CCB-5D370A4C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370143"/>
            <a:ext cx="6391270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chemeClr val="tx1"/>
                </a:solidFill>
              </a:rPr>
              <a:t>Give the syntax of if/else statements and explain how it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1A313-2C62-5A4A-869F-409BB306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861" y="1370143"/>
            <a:ext cx="2913091" cy="4157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400" cap="all" dirty="0">
                <a:solidFill>
                  <a:schemeClr val="accent1"/>
                </a:solidFill>
              </a:rPr>
              <a:t>4 points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826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64A7F-1185-5A4E-A954-93707695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719" y="1113062"/>
            <a:ext cx="3851352" cy="3916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does the len() method do?</a:t>
            </a:r>
          </a:p>
        </p:txBody>
      </p:sp>
      <p:pic>
        <p:nvPicPr>
          <p:cNvPr id="7" name="Graphic 6" descr="Skeleton">
            <a:extLst>
              <a:ext uri="{FF2B5EF4-FFF2-40B4-BE49-F238E27FC236}">
                <a16:creationId xmlns:a16="http://schemas.microsoft.com/office/drawing/2014/main" id="{BA0F4732-BB13-4F66-A08E-34B77EA5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3572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4C852A-CDF4-42CB-A8E1-E8B8655B6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19DE0A3A-706B-4AA1-BCB2-839AD15DA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B0C04-FB74-B94D-8A70-E69D5DB9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 and Out 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D3F1A-ACDE-4DAB-9A2C-79A4F06CC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EDC8A35B-32D8-4122-8603-F8EDE45A23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6012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65F9E-5607-A14B-A16C-B51FFFCF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pic>
        <p:nvPicPr>
          <p:cNvPr id="5" name="Content Placeholder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DF8FCA9E-AA31-6D4B-B1EC-E6B92A84E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329977"/>
            <a:ext cx="6470907" cy="419493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44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248E8-FCAD-AA40-99E7-B06D14E62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361C910C-1482-FA44-8F9B-F694CC37C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527255"/>
            <a:ext cx="6470907" cy="380037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362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5F50E-6108-564C-9698-FD0C2535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41AF565D-34E2-B343-BA77-FB7A1D291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7454" y="1113063"/>
            <a:ext cx="5055524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7225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EF8E1-E4B2-0941-BB78-FDFDBC0F4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92B67F2-6DC0-3748-A8CA-0277B4BE3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760694"/>
            <a:ext cx="6470907" cy="333349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231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281DE-BB10-374B-A913-4CC7EBF0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 descr="A picture containing drawing, people&#10;&#10;Description automatically generated">
            <a:extLst>
              <a:ext uri="{FF2B5EF4-FFF2-40B4-BE49-F238E27FC236}">
                <a16:creationId xmlns:a16="http://schemas.microsoft.com/office/drawing/2014/main" id="{A9C7B739-9751-1540-82EF-BAAB20A54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871898"/>
            <a:ext cx="6443180" cy="31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5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00C36E-AAFD-4188-BB55-FAE4A8272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B6D4A-4ADE-4BAF-BB67-7E9E8AB2C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343043" y="402165"/>
            <a:ext cx="6738659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65753A-F15B-43F6-B811-03D543426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9519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19AED55-7F29-4A42-9B4E-43EA0551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635522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3394EDF3-F539-40F8-9354-FE0288582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512068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236E71-242B-4CE7-96BC-B66F91F9D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1884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683A5930-ABB0-4C7A-8E96-AB945DFB0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3D4BA-D794-3240-A0FD-F3CDFB32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239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String Reverser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51D9F-DA72-49DE-9183-76B062B38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D0FF46-3664-4B8E-8D5F-79B6549516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4907" y="973667"/>
          <a:ext cx="6116795" cy="492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9299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86059-17E7-9240-9D83-2B14487DE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A255BD-C594-5C40-A441-4B227E34F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785989"/>
            <a:ext cx="6443180" cy="32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94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F1FEA-98A8-3B45-B3A9-E458DC2D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BC039B-A2B6-8E44-BCBB-D458059F6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324397"/>
            <a:ext cx="6470907" cy="4206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672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ED2B5-D078-8645-AFC1-AE55BF62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3AB42-4633-2241-BF2A-095DC9A08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415506"/>
            <a:ext cx="6443180" cy="40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45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506EA-1296-194F-B59E-CC84A575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EEA689-0AFB-3D48-906E-F72A36076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9242" y="1113063"/>
            <a:ext cx="4211949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2519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5B663-B2DF-1E47-A20B-D4D3A4F61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DA284-4169-467B-80C1-BBDF26B20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5268F1-2FCC-42C8-B308-9F8744796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1C38273-377C-4D45-98FA-F4BAFBCA8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4617A93-13E2-4F76-AB78-7A021039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799FCE-6225-584B-8F9A-451F9A83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5145" y="1114621"/>
            <a:ext cx="4072415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14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2D49DE-E664-0F47-AA23-650FE892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5BDAAB-757C-C343-AC5D-57260E7E9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854" y="1113063"/>
            <a:ext cx="3818725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056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6974E-0EEE-CA43-AE10-476D3A20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5E15D-650C-41BB-8319-11DF6381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5" y="396836"/>
            <a:ext cx="4992158" cy="6058999"/>
            <a:chOff x="423335" y="396836"/>
            <a:chExt cx="4992158" cy="60589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C9107C-7ADA-4B42-9645-0B36A5D3F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5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5265F45-0285-4358-BCAC-BB7F21B53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170217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7E1C4A83-2941-48D7-AC4D-1802CAEE8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3545327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7841C0-D1EA-7F44-83F3-9A5C06EE7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4" y="1161318"/>
            <a:ext cx="3526244" cy="45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00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266F9-BFAC-C84F-851D-ED1570C2F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pic>
        <p:nvPicPr>
          <p:cNvPr id="5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42D07F8A-5C7E-884A-852D-B87C5212A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9500" y="1113063"/>
            <a:ext cx="3691433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0724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392A1-D0B0-9044-9549-DD3AA65A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700B45-126D-3846-9C0C-4F54B39B1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4717" y="1113063"/>
            <a:ext cx="3540999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684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07862-D295-AA4C-82EF-E63A9641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1F6BA5-1BF2-3E40-AB9D-3DF4B4321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9500" y="1113063"/>
            <a:ext cx="3691433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5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D7F3A-E154-1A48-ABD6-08AD17C8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3D3F13-7807-2245-B882-215A33FC6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931" y="470414"/>
            <a:ext cx="7385598" cy="590847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324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7A7EE-B612-594E-BDD9-447E9200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is the output?</a:t>
            </a:r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786FEF59-7907-7345-9CD9-21D546984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52075" y="1113063"/>
            <a:ext cx="5186283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403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11FE1-BCBD-4955-80B8-513D49F46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195305-FB27-4331-8243-C4D3338DC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FFE97-765B-AB4E-AAF2-CD617E314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End of Game Show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B4786-2178-5F42-8EED-089B3C7BA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4567990" cy="1495379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</a:rPr>
              <a:t>Hope you had fun</a:t>
            </a:r>
          </a:p>
        </p:txBody>
      </p:sp>
    </p:spTree>
    <p:extLst>
      <p:ext uri="{BB962C8B-B14F-4D97-AF65-F5344CB8AC3E}">
        <p14:creationId xmlns:p14="http://schemas.microsoft.com/office/powerpoint/2010/main" val="1622159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E32F2-3F1C-435A-8B94-F692EEABA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4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195305-FB27-4331-8243-C4D3338DC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F064B-4D09-8347-8CBD-C3ACE3806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410" y="728905"/>
            <a:ext cx="4567990" cy="3184274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solidFill>
                  <a:srgbClr val="FFFFFF"/>
                </a:solidFill>
              </a:rPr>
              <a:t>Tech Talk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87F44-D18A-524A-9F47-37AFDA39C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410" y="4072044"/>
            <a:ext cx="5558590" cy="1841076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https://www.youtube.com/watch?v=ck4RGeoHFko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2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www.youtube.com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22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watch?v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=dSu5sXmsur4</a:t>
            </a:r>
          </a:p>
          <a:p>
            <a:pPr algn="l"/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8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08AA7-BF24-744A-B509-1AA0915D6856}"/>
              </a:ext>
            </a:extLst>
          </p:cNvPr>
          <p:cNvSpPr/>
          <p:nvPr/>
        </p:nvSpPr>
        <p:spPr>
          <a:xfrm>
            <a:off x="665855" y="2788156"/>
            <a:ext cx="10700349" cy="3046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8EBBD2">
                        <a:lumMod val="50000"/>
                      </a:srgbClr>
                    </a:gs>
                    <a:gs pos="50000">
                      <a:srgbClr val="8EBBD2"/>
                    </a:gs>
                    <a:gs pos="100000">
                      <a:srgbClr val="8EBBD2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Who Wants To Be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 w="0"/>
                <a:gradFill>
                  <a:gsLst>
                    <a:gs pos="0">
                      <a:srgbClr val="8EBBD2">
                        <a:lumMod val="50000"/>
                      </a:srgbClr>
                    </a:gs>
                    <a:gs pos="50000">
                      <a:srgbClr val="8EBBD2"/>
                    </a:gs>
                    <a:gs pos="100000">
                      <a:srgbClr val="8EBBD2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A Millionaire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4AFF03-8CAA-C04A-A1CF-904BE30F73D3}"/>
                  </a:ext>
                </a:extLst>
              </p14:cNvPr>
              <p14:cNvContentPartPr/>
              <p14:nvPr/>
            </p14:nvContentPartPr>
            <p14:xfrm>
              <a:off x="3728897" y="5004636"/>
              <a:ext cx="5802480" cy="17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4AFF03-8CAA-C04A-A1CF-904BE30F73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6257" y="4941636"/>
                <a:ext cx="5928120" cy="30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56C4C79-8415-D64C-AE73-32460BF5EA77}"/>
              </a:ext>
            </a:extLst>
          </p:cNvPr>
          <p:cNvSpPr/>
          <p:nvPr/>
        </p:nvSpPr>
        <p:spPr>
          <a:xfrm rot="225268">
            <a:off x="3803693" y="5434089"/>
            <a:ext cx="772147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 w="22225">
                  <a:solidFill>
                    <a:srgbClr val="FA731A"/>
                  </a:solidFill>
                  <a:prstDash val="solid"/>
                </a:ln>
                <a:solidFill>
                  <a:srgbClr val="FA731A">
                    <a:lumMod val="40000"/>
                    <a:lumOff val="60000"/>
                  </a:srgbClr>
                </a:solidFill>
                <a:effectLst/>
                <a:uLnTx/>
                <a:uFillTx/>
                <a:latin typeface="Chalkboard SE" panose="03050602040202020205" pitchFamily="66" charset="77"/>
                <a:ea typeface="+mn-ea"/>
                <a:cs typeface="+mn-cs"/>
              </a:rPr>
              <a:t>Computer Scientist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7DFCD-620D-F64E-A2FB-8045E6878D97}"/>
              </a:ext>
            </a:extLst>
          </p:cNvPr>
          <p:cNvSpPr txBox="1"/>
          <p:nvPr/>
        </p:nvSpPr>
        <p:spPr>
          <a:xfrm>
            <a:off x="1011936" y="852168"/>
            <a:ext cx="4157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Game Show</a:t>
            </a:r>
          </a:p>
        </p:txBody>
      </p:sp>
    </p:spTree>
    <p:extLst>
      <p:ext uri="{BB962C8B-B14F-4D97-AF65-F5344CB8AC3E}">
        <p14:creationId xmlns:p14="http://schemas.microsoft.com/office/powerpoint/2010/main" val="13421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551E6-AAC1-AE45-B581-8B9433E9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Rules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DAEDFC-2D4A-4BF3-9E68-251E1B13CC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052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844043-2B05-4A69-98C6-CF0F26946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42000"/>
                  <a:hueMod val="42000"/>
                  <a:satMod val="124000"/>
                  <a:lumMod val="62000"/>
                </a:schemeClr>
                <a:schemeClr val="dk2">
                  <a:tint val="96000"/>
                  <a:satMod val="13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AD7F1-D41F-4DC2-8C0D-28429DF7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1E228D-CA9E-41E4-87C8-21C841EAD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5F3D31F-26BB-46A1-A3D3-A758FF02A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15905-1588-4FAB-9558-04F1B2186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713412" y="402165"/>
            <a:ext cx="6055253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C72FA550-997B-4EFC-9E96-6937BDAE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229377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A41FDE27-F763-46C3-B111-19C1535B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A5FD2-DD8F-3043-B3D2-E35FD308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Rules Continued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17D79A-45EF-4C57-ABEB-04910F333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E034FF7-0A00-47C6-A222-444179C218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760925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LuminousVTI">
  <a:themeElements>
    <a:clrScheme name="AnalogousFromLightSeedLeftStep">
      <a:dk1>
        <a:srgbClr val="000000"/>
      </a:dk1>
      <a:lt1>
        <a:srgbClr val="FFFFFF"/>
      </a:lt1>
      <a:dk2>
        <a:srgbClr val="213A3B"/>
      </a:dk2>
      <a:lt2>
        <a:srgbClr val="E8E5E2"/>
      </a:lt2>
      <a:accent1>
        <a:srgbClr val="54A8EC"/>
      </a:accent1>
      <a:accent2>
        <a:srgbClr val="35B3B7"/>
      </a:accent2>
      <a:accent3>
        <a:srgbClr val="33B583"/>
      </a:accent3>
      <a:accent4>
        <a:srgbClr val="2EB94A"/>
      </a:accent4>
      <a:accent5>
        <a:srgbClr val="51B834"/>
      </a:accent5>
      <a:accent6>
        <a:srgbClr val="84AF3A"/>
      </a:accent6>
      <a:hlink>
        <a:srgbClr val="9F795B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969</Words>
  <Application>Microsoft Macintosh PowerPoint</Application>
  <PresentationFormat>Widescreen</PresentationFormat>
  <Paragraphs>163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Avenir Next LT Pro</vt:lpstr>
      <vt:lpstr>Calibri</vt:lpstr>
      <vt:lpstr>Century Gothic</vt:lpstr>
      <vt:lpstr>Chalkboard SE</vt:lpstr>
      <vt:lpstr>Sabon Next LT</vt:lpstr>
      <vt:lpstr>Wingdings</vt:lpstr>
      <vt:lpstr>Wingdings 3</vt:lpstr>
      <vt:lpstr>LuminousVTI</vt:lpstr>
      <vt:lpstr>Ion Boardroom</vt:lpstr>
      <vt:lpstr>1_Ion Boardroom</vt:lpstr>
      <vt:lpstr>Python Fundamentals</vt:lpstr>
      <vt:lpstr>Today’s Agenda </vt:lpstr>
      <vt:lpstr>For loops with increment/decrement</vt:lpstr>
      <vt:lpstr>What about decrement?</vt:lpstr>
      <vt:lpstr>String Reverser</vt:lpstr>
      <vt:lpstr>Solution</vt:lpstr>
      <vt:lpstr>PowerPoint Presentation</vt:lpstr>
      <vt:lpstr>Rules</vt:lpstr>
      <vt:lpstr>Rules Continued</vt:lpstr>
      <vt:lpstr>Rapid Fire Round</vt:lpstr>
      <vt:lpstr>Rapid Fire-1</vt:lpstr>
      <vt:lpstr>Rapid Fire-2</vt:lpstr>
      <vt:lpstr>Rapid Fire - 3</vt:lpstr>
      <vt:lpstr>What is GUI?</vt:lpstr>
      <vt:lpstr>What is computer science?</vt:lpstr>
      <vt:lpstr>Which is the first computer?</vt:lpstr>
      <vt:lpstr>What is a String?</vt:lpstr>
      <vt:lpstr>What does the String.count method do?</vt:lpstr>
      <vt:lpstr>What do I study?</vt:lpstr>
      <vt:lpstr>What is concatenation of strings?</vt:lpstr>
      <vt:lpstr>When we call a method, we need to put the ___ in the parentheses, if there are any.</vt:lpstr>
      <vt:lpstr>A method needs to have parameters.</vt:lpstr>
      <vt:lpstr>A method always needs to return a value.</vt:lpstr>
      <vt:lpstr>If/else statements are called</vt:lpstr>
      <vt:lpstr>Why comment?</vt:lpstr>
      <vt:lpstr>Memory Jogger </vt:lpstr>
      <vt:lpstr>Memory Jogger Rules</vt:lpstr>
      <vt:lpstr>What is machine language?</vt:lpstr>
      <vt:lpstr>What does the print() method do?</vt:lpstr>
      <vt:lpstr>What are the three components of a variable?</vt:lpstr>
      <vt:lpstr>What is the general structure for making any program?</vt:lpstr>
      <vt:lpstr>What is typecasting?</vt:lpstr>
      <vt:lpstr>Why do we have to typecast when we take numbers as input from the user?</vt:lpstr>
      <vt:lpstr>What are the 3 types of variables we learnt so far?</vt:lpstr>
      <vt:lpstr>What is the 4th type of variable that we talked about but did not use in any program?</vt:lpstr>
      <vt:lpstr>Difference between == and is?</vt:lpstr>
      <vt:lpstr>What is the keyword we use when we want to tell python that we are making a method?</vt:lpstr>
      <vt:lpstr>What are the 4 components of method definition?</vt:lpstr>
      <vt:lpstr>What is the difference between a void method and a method that has a return type?</vt:lpstr>
      <vt:lpstr>When might a return type method be useful over a void method?</vt:lpstr>
      <vt:lpstr>What is the difference between global and local variables?</vt:lpstr>
      <vt:lpstr>Give the syntax of if/else statements and explain how it works?</vt:lpstr>
      <vt:lpstr>What does the len() method do?</vt:lpstr>
      <vt:lpstr>In and Out Round</vt:lpstr>
      <vt:lpstr>What is the output?</vt:lpstr>
      <vt:lpstr>What is the output?</vt:lpstr>
      <vt:lpstr>What is the output?</vt:lpstr>
      <vt:lpstr>What is the output?</vt:lpstr>
      <vt:lpstr>What is the output?</vt:lpstr>
      <vt:lpstr>What is the output?</vt:lpstr>
      <vt:lpstr>What is the output?</vt:lpstr>
      <vt:lpstr>What is the output?</vt:lpstr>
      <vt:lpstr>What is the output?</vt:lpstr>
      <vt:lpstr>What is the output?</vt:lpstr>
      <vt:lpstr>What is the output?</vt:lpstr>
      <vt:lpstr>What is the output?</vt:lpstr>
      <vt:lpstr>What is the output?</vt:lpstr>
      <vt:lpstr>What is the output?</vt:lpstr>
      <vt:lpstr>What is the output?</vt:lpstr>
      <vt:lpstr>What is the output?</vt:lpstr>
      <vt:lpstr>End of Game Show</vt:lpstr>
      <vt:lpstr>Tech Talk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Fundamentals</dc:title>
  <dc:creator>Shah Rifat Alam Bhuiyan</dc:creator>
  <cp:lastModifiedBy>Shah Rifat Alam Bhuiyan</cp:lastModifiedBy>
  <cp:revision>2</cp:revision>
  <dcterms:created xsi:type="dcterms:W3CDTF">2020-11-07T16:26:24Z</dcterms:created>
  <dcterms:modified xsi:type="dcterms:W3CDTF">2020-11-14T17:31:50Z</dcterms:modified>
</cp:coreProperties>
</file>